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1" r:id="rId6"/>
    <p:sldId id="262" r:id="rId7"/>
    <p:sldId id="269" r:id="rId8"/>
    <p:sldId id="265" r:id="rId9"/>
    <p:sldId id="266" r:id="rId10"/>
    <p:sldId id="25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ne Clifford" userId="aebbff23-2ac4-46d9-a80c-aeb9b0a78a68" providerId="ADAL" clId="{6AB4DFCD-1C66-45CD-A78B-5EDEC8242D2F}"/>
    <pc:docChg chg="modSld">
      <pc:chgData name="Julienne Clifford" userId="aebbff23-2ac4-46d9-a80c-aeb9b0a78a68" providerId="ADAL" clId="{6AB4DFCD-1C66-45CD-A78B-5EDEC8242D2F}" dt="2023-05-08T01:00:41.621" v="1" actId="20577"/>
      <pc:docMkLst>
        <pc:docMk/>
      </pc:docMkLst>
      <pc:sldChg chg="modSp mod">
        <pc:chgData name="Julienne Clifford" userId="aebbff23-2ac4-46d9-a80c-aeb9b0a78a68" providerId="ADAL" clId="{6AB4DFCD-1C66-45CD-A78B-5EDEC8242D2F}" dt="2023-05-08T01:00:41.621" v="1" actId="20577"/>
        <pc:sldMkLst>
          <pc:docMk/>
          <pc:sldMk cId="4276997996" sldId="261"/>
        </pc:sldMkLst>
        <pc:spChg chg="mod">
          <ac:chgData name="Julienne Clifford" userId="aebbff23-2ac4-46d9-a80c-aeb9b0a78a68" providerId="ADAL" clId="{6AB4DFCD-1C66-45CD-A78B-5EDEC8242D2F}" dt="2023-05-08T01:00:41.621" v="1" actId="20577"/>
          <ac:spMkLst>
            <pc:docMk/>
            <pc:sldMk cId="4276997996" sldId="261"/>
            <ac:spMk id="3" creationId="{DCEC9E92-8418-AC5E-7CBD-6E13E379905B}"/>
          </ac:spMkLst>
        </pc:spChg>
      </pc:sldChg>
    </pc:docChg>
  </pc:docChgLst>
  <pc:docChgLst>
    <pc:chgData name="Julienne Clifford" userId="aebbff23-2ac4-46d9-a80c-aeb9b0a78a68" providerId="ADAL" clId="{BC0262D0-C4CB-40D9-829F-6C4758746613}"/>
    <pc:docChg chg="undo custSel addSld delSld modSld sldOrd">
      <pc:chgData name="Julienne Clifford" userId="aebbff23-2ac4-46d9-a80c-aeb9b0a78a68" providerId="ADAL" clId="{BC0262D0-C4CB-40D9-829F-6C4758746613}" dt="2023-03-29T02:34:20.969" v="9867" actId="1076"/>
      <pc:docMkLst>
        <pc:docMk/>
      </pc:docMkLst>
      <pc:sldChg chg="addSp delSp modSp mod setBg">
        <pc:chgData name="Julienne Clifford" userId="aebbff23-2ac4-46d9-a80c-aeb9b0a78a68" providerId="ADAL" clId="{BC0262D0-C4CB-40D9-829F-6C4758746613}" dt="2023-03-27T03:22:01.063" v="7461" actId="6549"/>
        <pc:sldMkLst>
          <pc:docMk/>
          <pc:sldMk cId="602201571" sldId="256"/>
        </pc:sldMkLst>
        <pc:spChg chg="mod">
          <ac:chgData name="Julienne Clifford" userId="aebbff23-2ac4-46d9-a80c-aeb9b0a78a68" providerId="ADAL" clId="{BC0262D0-C4CB-40D9-829F-6C4758746613}" dt="2023-03-27T03:22:01.063" v="7461" actId="6549"/>
          <ac:spMkLst>
            <pc:docMk/>
            <pc:sldMk cId="602201571" sldId="256"/>
            <ac:spMk id="2" creationId="{E9CB5452-9623-F557-C9B2-96D1BE126837}"/>
          </ac:spMkLst>
        </pc:spChg>
        <pc:spChg chg="del mod">
          <ac:chgData name="Julienne Clifford" userId="aebbff23-2ac4-46d9-a80c-aeb9b0a78a68" providerId="ADAL" clId="{BC0262D0-C4CB-40D9-829F-6C4758746613}" dt="2023-03-26T22:19:39.730" v="3893" actId="21"/>
          <ac:spMkLst>
            <pc:docMk/>
            <pc:sldMk cId="602201571" sldId="256"/>
            <ac:spMk id="3" creationId="{97A4C31F-3C5C-7E99-F873-6599B05D096C}"/>
          </ac:spMkLst>
        </pc:spChg>
        <pc:spChg chg="add del">
          <ac:chgData name="Julienne Clifford" userId="aebbff23-2ac4-46d9-a80c-aeb9b0a78a68" providerId="ADAL" clId="{BC0262D0-C4CB-40D9-829F-6C4758746613}" dt="2023-03-27T00:53:20.911" v="4908" actId="26606"/>
          <ac:spMkLst>
            <pc:docMk/>
            <pc:sldMk cId="602201571" sldId="256"/>
            <ac:spMk id="9" creationId="{A3363022-C969-41E9-8EB2-E4C94908C1FA}"/>
          </ac:spMkLst>
        </pc:spChg>
        <pc:spChg chg="add del">
          <ac:chgData name="Julienne Clifford" userId="aebbff23-2ac4-46d9-a80c-aeb9b0a78a68" providerId="ADAL" clId="{BC0262D0-C4CB-40D9-829F-6C4758746613}" dt="2023-03-27T00:53:20.911" v="4908" actId="26606"/>
          <ac:spMkLst>
            <pc:docMk/>
            <pc:sldMk cId="602201571" sldId="256"/>
            <ac:spMk id="11" creationId="{8D1AD6B3-BE88-4CEB-BA17-790657CC4729}"/>
          </ac:spMkLst>
        </pc:spChg>
        <pc:spChg chg="add">
          <ac:chgData name="Julienne Clifford" userId="aebbff23-2ac4-46d9-a80c-aeb9b0a78a68" providerId="ADAL" clId="{BC0262D0-C4CB-40D9-829F-6C4758746613}" dt="2023-03-27T00:53:20.911" v="4908" actId="26606"/>
          <ac:spMkLst>
            <pc:docMk/>
            <pc:sldMk cId="602201571" sldId="256"/>
            <ac:spMk id="21" creationId="{A8384FB5-9ADC-4DDC-881B-597D56F5B15D}"/>
          </ac:spMkLst>
        </pc:spChg>
        <pc:spChg chg="add">
          <ac:chgData name="Julienne Clifford" userId="aebbff23-2ac4-46d9-a80c-aeb9b0a78a68" providerId="ADAL" clId="{BC0262D0-C4CB-40D9-829F-6C4758746613}" dt="2023-03-27T00:53:20.911" v="4908" actId="26606"/>
          <ac:spMkLst>
            <pc:docMk/>
            <pc:sldMk cId="602201571" sldId="256"/>
            <ac:spMk id="23" creationId="{1199E1B1-A8C0-4FE8-A5A8-1CB41D69F857}"/>
          </ac:spMkLst>
        </pc:spChg>
        <pc:spChg chg="add">
          <ac:chgData name="Julienne Clifford" userId="aebbff23-2ac4-46d9-a80c-aeb9b0a78a68" providerId="ADAL" clId="{BC0262D0-C4CB-40D9-829F-6C4758746613}" dt="2023-03-27T00:53:20.911" v="4908" actId="26606"/>
          <ac:spMkLst>
            <pc:docMk/>
            <pc:sldMk cId="602201571" sldId="256"/>
            <ac:spMk id="25" creationId="{84A8DE83-DE75-4B41-9DB4-A7EC0B0DEC0B}"/>
          </ac:spMkLst>
        </pc:spChg>
        <pc:spChg chg="add">
          <ac:chgData name="Julienne Clifford" userId="aebbff23-2ac4-46d9-a80c-aeb9b0a78a68" providerId="ADAL" clId="{BC0262D0-C4CB-40D9-829F-6C4758746613}" dt="2023-03-27T00:53:20.911" v="4908" actId="26606"/>
          <ac:spMkLst>
            <pc:docMk/>
            <pc:sldMk cId="602201571" sldId="256"/>
            <ac:spMk id="27" creationId="{A7009A0A-BEF5-4EAC-AF15-E4F9F002E239}"/>
          </ac:spMkLst>
        </pc:spChg>
        <pc:grpChg chg="add del">
          <ac:chgData name="Julienne Clifford" userId="aebbff23-2ac4-46d9-a80c-aeb9b0a78a68" providerId="ADAL" clId="{BC0262D0-C4CB-40D9-829F-6C4758746613}" dt="2023-03-27T00:53:20.911" v="4908" actId="26606"/>
          <ac:grpSpMkLst>
            <pc:docMk/>
            <pc:sldMk cId="602201571" sldId="256"/>
            <ac:grpSpMk id="13" creationId="{89D1390B-7E13-4B4F-9CB2-391063412E54}"/>
          </ac:grpSpMkLst>
        </pc:grpChg>
        <pc:picChg chg="add mod ord">
          <ac:chgData name="Julienne Clifford" userId="aebbff23-2ac4-46d9-a80c-aeb9b0a78a68" providerId="ADAL" clId="{BC0262D0-C4CB-40D9-829F-6C4758746613}" dt="2023-03-27T00:53:20.911" v="4908" actId="26606"/>
          <ac:picMkLst>
            <pc:docMk/>
            <pc:sldMk cId="602201571" sldId="256"/>
            <ac:picMk id="4" creationId="{538BB1DB-15D2-07A1-28D8-69DCBBE2B86A}"/>
          </ac:picMkLst>
        </pc:picChg>
      </pc:sldChg>
      <pc:sldChg chg="addSp delSp modSp mod setBg modClrScheme chgLayout">
        <pc:chgData name="Julienne Clifford" userId="aebbff23-2ac4-46d9-a80c-aeb9b0a78a68" providerId="ADAL" clId="{BC0262D0-C4CB-40D9-829F-6C4758746613}" dt="2023-03-27T00:56:39.630" v="4922" actId="14100"/>
        <pc:sldMkLst>
          <pc:docMk/>
          <pc:sldMk cId="1911231345" sldId="257"/>
        </pc:sldMkLst>
        <pc:spChg chg="add mod ord">
          <ac:chgData name="Julienne Clifford" userId="aebbff23-2ac4-46d9-a80c-aeb9b0a78a68" providerId="ADAL" clId="{BC0262D0-C4CB-40D9-829F-6C4758746613}" dt="2023-03-27T00:56:35.152" v="4921" actId="122"/>
          <ac:spMkLst>
            <pc:docMk/>
            <pc:sldMk cId="1911231345" sldId="257"/>
            <ac:spMk id="3" creationId="{FC284FBC-4451-C003-4336-34CBDB7F5406}"/>
          </ac:spMkLst>
        </pc:spChg>
        <pc:spChg chg="add del mod ord">
          <ac:chgData name="Julienne Clifford" userId="aebbff23-2ac4-46d9-a80c-aeb9b0a78a68" providerId="ADAL" clId="{BC0262D0-C4CB-40D9-829F-6C4758746613}" dt="2023-03-27T00:47:07.833" v="4855" actId="478"/>
          <ac:spMkLst>
            <pc:docMk/>
            <pc:sldMk cId="1911231345" sldId="257"/>
            <ac:spMk id="4" creationId="{40878A31-C6AB-DE2C-A614-9CB26D843847}"/>
          </ac:spMkLst>
        </pc:spChg>
        <pc:spChg chg="add mod ord">
          <ac:chgData name="Julienne Clifford" userId="aebbff23-2ac4-46d9-a80c-aeb9b0a78a68" providerId="ADAL" clId="{BC0262D0-C4CB-40D9-829F-6C4758746613}" dt="2023-03-27T00:56:39.630" v="4922" actId="14100"/>
          <ac:spMkLst>
            <pc:docMk/>
            <pc:sldMk cId="1911231345" sldId="257"/>
            <ac:spMk id="5" creationId="{098F0C31-BB39-2247-3BC1-200BE0C04865}"/>
          </ac:spMkLst>
        </pc:spChg>
        <pc:spChg chg="add">
          <ac:chgData name="Julienne Clifford" userId="aebbff23-2ac4-46d9-a80c-aeb9b0a78a68" providerId="ADAL" clId="{BC0262D0-C4CB-40D9-829F-6C4758746613}" dt="2023-03-27T00:54:39.115" v="4912" actId="26606"/>
          <ac:spMkLst>
            <pc:docMk/>
            <pc:sldMk cId="1911231345" sldId="257"/>
            <ac:spMk id="10" creationId="{0CCC4BA0-1298-4DBD-86F1-B51D8C9D3437}"/>
          </ac:spMkLst>
        </pc:spChg>
        <pc:spChg chg="add">
          <ac:chgData name="Julienne Clifford" userId="aebbff23-2ac4-46d9-a80c-aeb9b0a78a68" providerId="ADAL" clId="{BC0262D0-C4CB-40D9-829F-6C4758746613}" dt="2023-03-27T00:54:39.115" v="4912" actId="26606"/>
          <ac:spMkLst>
            <pc:docMk/>
            <pc:sldMk cId="1911231345" sldId="257"/>
            <ac:spMk id="12" creationId="{EEBF1590-3B36-48EE-A89D-3B6F3CB256AB}"/>
          </ac:spMkLst>
        </pc:spChg>
        <pc:spChg chg="add">
          <ac:chgData name="Julienne Clifford" userId="aebbff23-2ac4-46d9-a80c-aeb9b0a78a68" providerId="ADAL" clId="{BC0262D0-C4CB-40D9-829F-6C4758746613}" dt="2023-03-27T00:54:39.115" v="4912" actId="26606"/>
          <ac:spMkLst>
            <pc:docMk/>
            <pc:sldMk cId="1911231345" sldId="257"/>
            <ac:spMk id="14" creationId="{AC8F6C8C-AB5A-4548-942D-E3FD40ACBC49}"/>
          </ac:spMkLst>
        </pc:spChg>
        <pc:picChg chg="mod ord modCrop">
          <ac:chgData name="Julienne Clifford" userId="aebbff23-2ac4-46d9-a80c-aeb9b0a78a68" providerId="ADAL" clId="{BC0262D0-C4CB-40D9-829F-6C4758746613}" dt="2023-03-27T00:56:22.491" v="4920" actId="732"/>
          <ac:picMkLst>
            <pc:docMk/>
            <pc:sldMk cId="1911231345" sldId="257"/>
            <ac:picMk id="2" creationId="{1E2FE6D9-1B92-1873-5D5A-1857E2C009C6}"/>
          </ac:picMkLst>
        </pc:picChg>
      </pc:sldChg>
      <pc:sldChg chg="modSp new del mod">
        <pc:chgData name="Julienne Clifford" userId="aebbff23-2ac4-46d9-a80c-aeb9b0a78a68" providerId="ADAL" clId="{BC0262D0-C4CB-40D9-829F-6C4758746613}" dt="2023-03-26T02:24:11.346" v="2293" actId="2696"/>
        <pc:sldMkLst>
          <pc:docMk/>
          <pc:sldMk cId="2140629612" sldId="258"/>
        </pc:sldMkLst>
        <pc:spChg chg="mod">
          <ac:chgData name="Julienne Clifford" userId="aebbff23-2ac4-46d9-a80c-aeb9b0a78a68" providerId="ADAL" clId="{BC0262D0-C4CB-40D9-829F-6C4758746613}" dt="2023-03-26T01:40:46.898" v="390" actId="20577"/>
          <ac:spMkLst>
            <pc:docMk/>
            <pc:sldMk cId="2140629612" sldId="258"/>
            <ac:spMk id="2" creationId="{4472DBC6-9D74-81E7-3882-5CF5BFF99837}"/>
          </ac:spMkLst>
        </pc:spChg>
      </pc:sldChg>
      <pc:sldChg chg="addSp delSp modSp new mod setBg">
        <pc:chgData name="Julienne Clifford" userId="aebbff23-2ac4-46d9-a80c-aeb9b0a78a68" providerId="ADAL" clId="{BC0262D0-C4CB-40D9-829F-6C4758746613}" dt="2023-03-27T00:53:58.261" v="4911" actId="26606"/>
        <pc:sldMkLst>
          <pc:docMk/>
          <pc:sldMk cId="875400582" sldId="259"/>
        </pc:sldMkLst>
        <pc:spChg chg="mod">
          <ac:chgData name="Julienne Clifford" userId="aebbff23-2ac4-46d9-a80c-aeb9b0a78a68" providerId="ADAL" clId="{BC0262D0-C4CB-40D9-829F-6C4758746613}" dt="2023-03-27T00:53:58.261" v="4911" actId="26606"/>
          <ac:spMkLst>
            <pc:docMk/>
            <pc:sldMk cId="875400582" sldId="259"/>
            <ac:spMk id="2" creationId="{DD8B5550-661E-E9F1-C99A-67B97868178E}"/>
          </ac:spMkLst>
        </pc:spChg>
        <pc:spChg chg="del">
          <ac:chgData name="Julienne Clifford" userId="aebbff23-2ac4-46d9-a80c-aeb9b0a78a68" providerId="ADAL" clId="{BC0262D0-C4CB-40D9-829F-6C4758746613}" dt="2023-03-26T01:43:14.900" v="392"/>
          <ac:spMkLst>
            <pc:docMk/>
            <pc:sldMk cId="875400582" sldId="259"/>
            <ac:spMk id="3" creationId="{1FF7439B-6813-2C21-8359-AF14C213CA07}"/>
          </ac:spMkLst>
        </pc:spChg>
        <pc:spChg chg="del">
          <ac:chgData name="Julienne Clifford" userId="aebbff23-2ac4-46d9-a80c-aeb9b0a78a68" providerId="ADAL" clId="{BC0262D0-C4CB-40D9-829F-6C4758746613}" dt="2023-03-26T01:44:51.879" v="560" actId="26606"/>
          <ac:spMkLst>
            <pc:docMk/>
            <pc:sldMk cId="875400582" sldId="259"/>
            <ac:spMk id="4" creationId="{E9AB27BD-CCF1-1466-40AF-32BC34DE60EF}"/>
          </ac:spMkLst>
        </pc:spChg>
        <pc:spChg chg="add del">
          <ac:chgData name="Julienne Clifford" userId="aebbff23-2ac4-46d9-a80c-aeb9b0a78a68" providerId="ADAL" clId="{BC0262D0-C4CB-40D9-829F-6C4758746613}" dt="2023-03-27T00:53:58.261" v="4911" actId="26606"/>
          <ac:spMkLst>
            <pc:docMk/>
            <pc:sldMk cId="875400582" sldId="259"/>
            <ac:spMk id="1031" creationId="{3F24A09B-713F-43FC-AB6E-B88083968522}"/>
          </ac:spMkLst>
        </pc:spChg>
        <pc:spChg chg="add del">
          <ac:chgData name="Julienne Clifford" userId="aebbff23-2ac4-46d9-a80c-aeb9b0a78a68" providerId="ADAL" clId="{BC0262D0-C4CB-40D9-829F-6C4758746613}" dt="2023-03-27T00:53:58.261" v="4910" actId="26606"/>
          <ac:spMkLst>
            <pc:docMk/>
            <pc:sldMk cId="875400582" sldId="259"/>
            <ac:spMk id="1038" creationId="{C5772175-955A-4811-B3D9-A03023BEFF03}"/>
          </ac:spMkLst>
        </pc:spChg>
        <pc:spChg chg="add del">
          <ac:chgData name="Julienne Clifford" userId="aebbff23-2ac4-46d9-a80c-aeb9b0a78a68" providerId="ADAL" clId="{BC0262D0-C4CB-40D9-829F-6C4758746613}" dt="2023-03-27T00:53:58.261" v="4910" actId="26606"/>
          <ac:spMkLst>
            <pc:docMk/>
            <pc:sldMk cId="875400582" sldId="259"/>
            <ac:spMk id="1040" creationId="{0AE98B72-66C6-4AB4-AF0D-BA830DE86393}"/>
          </ac:spMkLst>
        </pc:spChg>
        <pc:spChg chg="add del">
          <ac:chgData name="Julienne Clifford" userId="aebbff23-2ac4-46d9-a80c-aeb9b0a78a68" providerId="ADAL" clId="{BC0262D0-C4CB-40D9-829F-6C4758746613}" dt="2023-03-27T00:53:58.261" v="4910" actId="26606"/>
          <ac:spMkLst>
            <pc:docMk/>
            <pc:sldMk cId="875400582" sldId="259"/>
            <ac:spMk id="1042" creationId="{407EAFC6-733F-403D-BB4D-05A3A28742F1}"/>
          </ac:spMkLst>
        </pc:spChg>
        <pc:spChg chg="add del">
          <ac:chgData name="Julienne Clifford" userId="aebbff23-2ac4-46d9-a80c-aeb9b0a78a68" providerId="ADAL" clId="{BC0262D0-C4CB-40D9-829F-6C4758746613}" dt="2023-03-27T00:53:58.261" v="4910" actId="26606"/>
          <ac:spMkLst>
            <pc:docMk/>
            <pc:sldMk cId="875400582" sldId="259"/>
            <ac:spMk id="1044" creationId="{17A36730-4CB0-4F61-AD11-A44C9765833F}"/>
          </ac:spMkLst>
        </pc:spChg>
        <pc:spChg chg="add del">
          <ac:chgData name="Julienne Clifford" userId="aebbff23-2ac4-46d9-a80c-aeb9b0a78a68" providerId="ADAL" clId="{BC0262D0-C4CB-40D9-829F-6C4758746613}" dt="2023-03-27T00:53:58.261" v="4910" actId="26606"/>
          <ac:spMkLst>
            <pc:docMk/>
            <pc:sldMk cId="875400582" sldId="259"/>
            <ac:spMk id="1046" creationId="{767334AB-16BD-4EC7-8C6B-4B5171600933}"/>
          </ac:spMkLst>
        </pc:spChg>
        <pc:spChg chg="add del">
          <ac:chgData name="Julienne Clifford" userId="aebbff23-2ac4-46d9-a80c-aeb9b0a78a68" providerId="ADAL" clId="{BC0262D0-C4CB-40D9-829F-6C4758746613}" dt="2023-03-27T00:53:58.261" v="4910" actId="26606"/>
          <ac:spMkLst>
            <pc:docMk/>
            <pc:sldMk cId="875400582" sldId="259"/>
            <ac:spMk id="1048" creationId="{C69C79E1-F916-4929-A4F3-DE763D4BFA57}"/>
          </ac:spMkLst>
        </pc:spChg>
        <pc:spChg chg="add del">
          <ac:chgData name="Julienne Clifford" userId="aebbff23-2ac4-46d9-a80c-aeb9b0a78a68" providerId="ADAL" clId="{BC0262D0-C4CB-40D9-829F-6C4758746613}" dt="2023-03-27T00:53:58.261" v="4910" actId="26606"/>
          <ac:spMkLst>
            <pc:docMk/>
            <pc:sldMk cId="875400582" sldId="259"/>
            <ac:spMk id="1050" creationId="{00C86EF7-5EC4-4682-A7BD-444DA4916474}"/>
          </ac:spMkLst>
        </pc:spChg>
        <pc:spChg chg="add">
          <ac:chgData name="Julienne Clifford" userId="aebbff23-2ac4-46d9-a80c-aeb9b0a78a68" providerId="ADAL" clId="{BC0262D0-C4CB-40D9-829F-6C4758746613}" dt="2023-03-27T00:53:58.261" v="4911" actId="26606"/>
          <ac:spMkLst>
            <pc:docMk/>
            <pc:sldMk cId="875400582" sldId="259"/>
            <ac:spMk id="1052" creationId="{49B447FE-DDA9-4B30-828A-59FC569124E2}"/>
          </ac:spMkLst>
        </pc:spChg>
        <pc:spChg chg="add">
          <ac:chgData name="Julienne Clifford" userId="aebbff23-2ac4-46d9-a80c-aeb9b0a78a68" providerId="ADAL" clId="{BC0262D0-C4CB-40D9-829F-6C4758746613}" dt="2023-03-27T00:53:58.261" v="4911" actId="26606"/>
          <ac:spMkLst>
            <pc:docMk/>
            <pc:sldMk cId="875400582" sldId="259"/>
            <ac:spMk id="1053" creationId="{C3D487F7-9050-4871-B351-34A72ADB296C}"/>
          </ac:spMkLst>
        </pc:spChg>
        <pc:spChg chg="add">
          <ac:chgData name="Julienne Clifford" userId="aebbff23-2ac4-46d9-a80c-aeb9b0a78a68" providerId="ADAL" clId="{BC0262D0-C4CB-40D9-829F-6C4758746613}" dt="2023-03-27T00:53:58.261" v="4911" actId="26606"/>
          <ac:spMkLst>
            <pc:docMk/>
            <pc:sldMk cId="875400582" sldId="259"/>
            <ac:spMk id="1054" creationId="{F43C27DD-EF6A-4C48-9669-C2970E71A814}"/>
          </ac:spMkLst>
        </pc:spChg>
        <pc:spChg chg="add">
          <ac:chgData name="Julienne Clifford" userId="aebbff23-2ac4-46d9-a80c-aeb9b0a78a68" providerId="ADAL" clId="{BC0262D0-C4CB-40D9-829F-6C4758746613}" dt="2023-03-27T00:53:58.261" v="4911" actId="26606"/>
          <ac:spMkLst>
            <pc:docMk/>
            <pc:sldMk cId="875400582" sldId="259"/>
            <ac:spMk id="1055" creationId="{05A1AA86-B7E6-4C02-AA34-F1A25CD4CCBD}"/>
          </ac:spMkLst>
        </pc:spChg>
        <pc:spChg chg="add">
          <ac:chgData name="Julienne Clifford" userId="aebbff23-2ac4-46d9-a80c-aeb9b0a78a68" providerId="ADAL" clId="{BC0262D0-C4CB-40D9-829F-6C4758746613}" dt="2023-03-27T00:53:58.261" v="4911" actId="26606"/>
          <ac:spMkLst>
            <pc:docMk/>
            <pc:sldMk cId="875400582" sldId="259"/>
            <ac:spMk id="1056" creationId="{86C3B9CB-4E48-4726-B7B9-9E02F71B150F}"/>
          </ac:spMkLst>
        </pc:spChg>
        <pc:spChg chg="add">
          <ac:chgData name="Julienne Clifford" userId="aebbff23-2ac4-46d9-a80c-aeb9b0a78a68" providerId="ADAL" clId="{BC0262D0-C4CB-40D9-829F-6C4758746613}" dt="2023-03-27T00:53:58.261" v="4911" actId="26606"/>
          <ac:spMkLst>
            <pc:docMk/>
            <pc:sldMk cId="875400582" sldId="259"/>
            <ac:spMk id="1057" creationId="{C84384FE-1C88-4CAA-8FB8-2313A3AE734D}"/>
          </ac:spMkLst>
        </pc:spChg>
        <pc:picChg chg="add mod">
          <ac:chgData name="Julienne Clifford" userId="aebbff23-2ac4-46d9-a80c-aeb9b0a78a68" providerId="ADAL" clId="{BC0262D0-C4CB-40D9-829F-6C4758746613}" dt="2023-03-27T00:53:58.261" v="4911" actId="26606"/>
          <ac:picMkLst>
            <pc:docMk/>
            <pc:sldMk cId="875400582" sldId="259"/>
            <ac:picMk id="1026" creationId="{140B81CC-5225-9F1D-BA07-5A668460DBC2}"/>
          </ac:picMkLst>
        </pc:picChg>
        <pc:cxnChg chg="add del">
          <ac:chgData name="Julienne Clifford" userId="aebbff23-2ac4-46d9-a80c-aeb9b0a78a68" providerId="ADAL" clId="{BC0262D0-C4CB-40D9-829F-6C4758746613}" dt="2023-03-27T00:53:58.261" v="4911" actId="26606"/>
          <ac:cxnSpMkLst>
            <pc:docMk/>
            <pc:sldMk cId="875400582" sldId="259"/>
            <ac:cxnSpMk id="1033" creationId="{0B91AB35-C3B4-4B70-B3DD-13D63B7DA23D}"/>
          </ac:cxnSpMkLst>
        </pc:cxnChg>
      </pc:sldChg>
      <pc:sldChg chg="addSp delSp modSp new mod setBg">
        <pc:chgData name="Julienne Clifford" userId="aebbff23-2ac4-46d9-a80c-aeb9b0a78a68" providerId="ADAL" clId="{BC0262D0-C4CB-40D9-829F-6C4758746613}" dt="2023-03-27T03:17:49.891" v="7372" actId="20577"/>
        <pc:sldMkLst>
          <pc:docMk/>
          <pc:sldMk cId="3799154474" sldId="260"/>
        </pc:sldMkLst>
        <pc:spChg chg="mod">
          <ac:chgData name="Julienne Clifford" userId="aebbff23-2ac4-46d9-a80c-aeb9b0a78a68" providerId="ADAL" clId="{BC0262D0-C4CB-40D9-829F-6C4758746613}" dt="2023-03-27T03:12:46.964" v="7330" actId="26606"/>
          <ac:spMkLst>
            <pc:docMk/>
            <pc:sldMk cId="3799154474" sldId="260"/>
            <ac:spMk id="2" creationId="{EB10B26B-DBB9-3E1B-1B86-0F40F7BBAEA5}"/>
          </ac:spMkLst>
        </pc:spChg>
        <pc:spChg chg="add del mod">
          <ac:chgData name="Julienne Clifford" userId="aebbff23-2ac4-46d9-a80c-aeb9b0a78a68" providerId="ADAL" clId="{BC0262D0-C4CB-40D9-829F-6C4758746613}" dt="2023-03-27T00:50:50.171" v="4883" actId="26606"/>
          <ac:spMkLst>
            <pc:docMk/>
            <pc:sldMk cId="3799154474" sldId="260"/>
            <ac:spMk id="3" creationId="{72575F88-2B9B-21C4-A0BE-CD2FA6919EBF}"/>
          </ac:spMkLst>
        </pc:spChg>
        <pc:spChg chg="add del">
          <ac:chgData name="Julienne Clifford" userId="aebbff23-2ac4-46d9-a80c-aeb9b0a78a68" providerId="ADAL" clId="{BC0262D0-C4CB-40D9-829F-6C4758746613}" dt="2023-03-27T00:50:50.141" v="4882" actId="26606"/>
          <ac:spMkLst>
            <pc:docMk/>
            <pc:sldMk cId="3799154474" sldId="260"/>
            <ac:spMk id="8" creationId="{4BC99CB9-DDAD-44A2-8A1C-E3AF4E72DF5C}"/>
          </ac:spMkLst>
        </pc:spChg>
        <pc:spChg chg="add del">
          <ac:chgData name="Julienne Clifford" userId="aebbff23-2ac4-46d9-a80c-aeb9b0a78a68" providerId="ADAL" clId="{BC0262D0-C4CB-40D9-829F-6C4758746613}" dt="2023-03-27T00:50:28.105" v="4880" actId="26606"/>
          <ac:spMkLst>
            <pc:docMk/>
            <pc:sldMk cId="3799154474" sldId="260"/>
            <ac:spMk id="9" creationId="{BACC6370-2D7E-4714-9D71-7542949D7D5D}"/>
          </ac:spMkLst>
        </pc:spChg>
        <pc:spChg chg="add del">
          <ac:chgData name="Julienne Clifford" userId="aebbff23-2ac4-46d9-a80c-aeb9b0a78a68" providerId="ADAL" clId="{BC0262D0-C4CB-40D9-829F-6C4758746613}" dt="2023-03-27T00:50:50.141" v="4882" actId="26606"/>
          <ac:spMkLst>
            <pc:docMk/>
            <pc:sldMk cId="3799154474" sldId="260"/>
            <ac:spMk id="10" creationId="{64053CBF-3932-45FF-8285-EE5146085F3A}"/>
          </ac:spMkLst>
        </pc:spChg>
        <pc:spChg chg="add del">
          <ac:chgData name="Julienne Clifford" userId="aebbff23-2ac4-46d9-a80c-aeb9b0a78a68" providerId="ADAL" clId="{BC0262D0-C4CB-40D9-829F-6C4758746613}" dt="2023-03-27T00:50:28.105" v="4880" actId="26606"/>
          <ac:spMkLst>
            <pc:docMk/>
            <pc:sldMk cId="3799154474" sldId="260"/>
            <ac:spMk id="11" creationId="{256B2C21-A230-48C0-8DF1-C46611373C44}"/>
          </ac:spMkLst>
        </pc:spChg>
        <pc:spChg chg="add del">
          <ac:chgData name="Julienne Clifford" userId="aebbff23-2ac4-46d9-a80c-aeb9b0a78a68" providerId="ADAL" clId="{BC0262D0-C4CB-40D9-829F-6C4758746613}" dt="2023-03-27T00:50:28.105" v="4880" actId="26606"/>
          <ac:spMkLst>
            <pc:docMk/>
            <pc:sldMk cId="3799154474" sldId="260"/>
            <ac:spMk id="13" creationId="{3847E18C-932D-4C95-AABA-FEC7C9499AD7}"/>
          </ac:spMkLst>
        </pc:spChg>
        <pc:spChg chg="add del">
          <ac:chgData name="Julienne Clifford" userId="aebbff23-2ac4-46d9-a80c-aeb9b0a78a68" providerId="ADAL" clId="{BC0262D0-C4CB-40D9-829F-6C4758746613}" dt="2023-03-27T00:50:28.105" v="4880" actId="26606"/>
          <ac:spMkLst>
            <pc:docMk/>
            <pc:sldMk cId="3799154474" sldId="260"/>
            <ac:spMk id="15" creationId="{3150CB11-0C61-439E-910F-5787759E72A0}"/>
          </ac:spMkLst>
        </pc:spChg>
        <pc:spChg chg="add del">
          <ac:chgData name="Julienne Clifford" userId="aebbff23-2ac4-46d9-a80c-aeb9b0a78a68" providerId="ADAL" clId="{BC0262D0-C4CB-40D9-829F-6C4758746613}" dt="2023-03-27T00:50:28.105" v="4880" actId="26606"/>
          <ac:spMkLst>
            <pc:docMk/>
            <pc:sldMk cId="3799154474" sldId="260"/>
            <ac:spMk id="17" creationId="{43F8A58B-5155-44CE-A5FF-7647B47D0A7A}"/>
          </ac:spMkLst>
        </pc:spChg>
        <pc:spChg chg="add del">
          <ac:chgData name="Julienne Clifford" userId="aebbff23-2ac4-46d9-a80c-aeb9b0a78a68" providerId="ADAL" clId="{BC0262D0-C4CB-40D9-829F-6C4758746613}" dt="2023-03-27T00:50:28.105" v="4880" actId="26606"/>
          <ac:spMkLst>
            <pc:docMk/>
            <pc:sldMk cId="3799154474" sldId="260"/>
            <ac:spMk id="19" creationId="{443F2ACA-E6D6-4028-82DD-F03C262D5DE6}"/>
          </ac:spMkLst>
        </pc:spChg>
        <pc:spChg chg="add del">
          <ac:chgData name="Julienne Clifford" userId="aebbff23-2ac4-46d9-a80c-aeb9b0a78a68" providerId="ADAL" clId="{BC0262D0-C4CB-40D9-829F-6C4758746613}" dt="2023-03-27T00:50:50.141" v="4882" actId="26606"/>
          <ac:spMkLst>
            <pc:docMk/>
            <pc:sldMk cId="3799154474" sldId="260"/>
            <ac:spMk id="25" creationId="{72575F88-2B9B-21C4-A0BE-CD2FA6919EBF}"/>
          </ac:spMkLst>
        </pc:spChg>
        <pc:spChg chg="add del">
          <ac:chgData name="Julienne Clifford" userId="aebbff23-2ac4-46d9-a80c-aeb9b0a78a68" providerId="ADAL" clId="{BC0262D0-C4CB-40D9-829F-6C4758746613}" dt="2023-03-27T00:51:08.643" v="4885" actId="26606"/>
          <ac:spMkLst>
            <pc:docMk/>
            <pc:sldMk cId="3799154474" sldId="260"/>
            <ac:spMk id="28" creationId="{BACC6370-2D7E-4714-9D71-7542949D7D5D}"/>
          </ac:spMkLst>
        </pc:spChg>
        <pc:spChg chg="add del">
          <ac:chgData name="Julienne Clifford" userId="aebbff23-2ac4-46d9-a80c-aeb9b0a78a68" providerId="ADAL" clId="{BC0262D0-C4CB-40D9-829F-6C4758746613}" dt="2023-03-27T00:51:08.643" v="4885" actId="26606"/>
          <ac:spMkLst>
            <pc:docMk/>
            <pc:sldMk cId="3799154474" sldId="260"/>
            <ac:spMk id="29" creationId="{256B2C21-A230-48C0-8DF1-C46611373C44}"/>
          </ac:spMkLst>
        </pc:spChg>
        <pc:spChg chg="add del">
          <ac:chgData name="Julienne Clifford" userId="aebbff23-2ac4-46d9-a80c-aeb9b0a78a68" providerId="ADAL" clId="{BC0262D0-C4CB-40D9-829F-6C4758746613}" dt="2023-03-27T00:51:08.643" v="4885" actId="26606"/>
          <ac:spMkLst>
            <pc:docMk/>
            <pc:sldMk cId="3799154474" sldId="260"/>
            <ac:spMk id="30" creationId="{3847E18C-932D-4C95-AABA-FEC7C9499AD7}"/>
          </ac:spMkLst>
        </pc:spChg>
        <pc:spChg chg="add del">
          <ac:chgData name="Julienne Clifford" userId="aebbff23-2ac4-46d9-a80c-aeb9b0a78a68" providerId="ADAL" clId="{BC0262D0-C4CB-40D9-829F-6C4758746613}" dt="2023-03-27T00:51:08.643" v="4885" actId="26606"/>
          <ac:spMkLst>
            <pc:docMk/>
            <pc:sldMk cId="3799154474" sldId="260"/>
            <ac:spMk id="31" creationId="{3150CB11-0C61-439E-910F-5787759E72A0}"/>
          </ac:spMkLst>
        </pc:spChg>
        <pc:spChg chg="add del">
          <ac:chgData name="Julienne Clifford" userId="aebbff23-2ac4-46d9-a80c-aeb9b0a78a68" providerId="ADAL" clId="{BC0262D0-C4CB-40D9-829F-6C4758746613}" dt="2023-03-27T00:51:08.643" v="4885" actId="26606"/>
          <ac:spMkLst>
            <pc:docMk/>
            <pc:sldMk cId="3799154474" sldId="260"/>
            <ac:spMk id="32" creationId="{43F8A58B-5155-44CE-A5FF-7647B47D0A7A}"/>
          </ac:spMkLst>
        </pc:spChg>
        <pc:spChg chg="add del">
          <ac:chgData name="Julienne Clifford" userId="aebbff23-2ac4-46d9-a80c-aeb9b0a78a68" providerId="ADAL" clId="{BC0262D0-C4CB-40D9-829F-6C4758746613}" dt="2023-03-27T00:51:08.643" v="4885" actId="26606"/>
          <ac:spMkLst>
            <pc:docMk/>
            <pc:sldMk cId="3799154474" sldId="260"/>
            <ac:spMk id="33" creationId="{443F2ACA-E6D6-4028-82DD-F03C262D5DE6}"/>
          </ac:spMkLst>
        </pc:spChg>
        <pc:spChg chg="add del">
          <ac:chgData name="Julienne Clifford" userId="aebbff23-2ac4-46d9-a80c-aeb9b0a78a68" providerId="ADAL" clId="{BC0262D0-C4CB-40D9-829F-6C4758746613}" dt="2023-03-27T03:12:46.964" v="7330" actId="26606"/>
          <ac:spMkLst>
            <pc:docMk/>
            <pc:sldMk cId="3799154474" sldId="260"/>
            <ac:spMk id="39" creationId="{BACC6370-2D7E-4714-9D71-7542949D7D5D}"/>
          </ac:spMkLst>
        </pc:spChg>
        <pc:spChg chg="add del">
          <ac:chgData name="Julienne Clifford" userId="aebbff23-2ac4-46d9-a80c-aeb9b0a78a68" providerId="ADAL" clId="{BC0262D0-C4CB-40D9-829F-6C4758746613}" dt="2023-03-27T03:12:46.964" v="7330" actId="26606"/>
          <ac:spMkLst>
            <pc:docMk/>
            <pc:sldMk cId="3799154474" sldId="260"/>
            <ac:spMk id="41" creationId="{256B2C21-A230-48C0-8DF1-C46611373C44}"/>
          </ac:spMkLst>
        </pc:spChg>
        <pc:spChg chg="add del">
          <ac:chgData name="Julienne Clifford" userId="aebbff23-2ac4-46d9-a80c-aeb9b0a78a68" providerId="ADAL" clId="{BC0262D0-C4CB-40D9-829F-6C4758746613}" dt="2023-03-27T03:12:46.964" v="7330" actId="26606"/>
          <ac:spMkLst>
            <pc:docMk/>
            <pc:sldMk cId="3799154474" sldId="260"/>
            <ac:spMk id="43" creationId="{3847E18C-932D-4C95-AABA-FEC7C9499AD7}"/>
          </ac:spMkLst>
        </pc:spChg>
        <pc:spChg chg="add del">
          <ac:chgData name="Julienne Clifford" userId="aebbff23-2ac4-46d9-a80c-aeb9b0a78a68" providerId="ADAL" clId="{BC0262D0-C4CB-40D9-829F-6C4758746613}" dt="2023-03-27T03:12:46.964" v="7330" actId="26606"/>
          <ac:spMkLst>
            <pc:docMk/>
            <pc:sldMk cId="3799154474" sldId="260"/>
            <ac:spMk id="45" creationId="{3150CB11-0C61-439E-910F-5787759E72A0}"/>
          </ac:spMkLst>
        </pc:spChg>
        <pc:spChg chg="add del">
          <ac:chgData name="Julienne Clifford" userId="aebbff23-2ac4-46d9-a80c-aeb9b0a78a68" providerId="ADAL" clId="{BC0262D0-C4CB-40D9-829F-6C4758746613}" dt="2023-03-27T03:12:46.964" v="7330" actId="26606"/>
          <ac:spMkLst>
            <pc:docMk/>
            <pc:sldMk cId="3799154474" sldId="260"/>
            <ac:spMk id="47" creationId="{43F8A58B-5155-44CE-A5FF-7647B47D0A7A}"/>
          </ac:spMkLst>
        </pc:spChg>
        <pc:spChg chg="add del">
          <ac:chgData name="Julienne Clifford" userId="aebbff23-2ac4-46d9-a80c-aeb9b0a78a68" providerId="ADAL" clId="{BC0262D0-C4CB-40D9-829F-6C4758746613}" dt="2023-03-27T03:12:46.964" v="7330" actId="26606"/>
          <ac:spMkLst>
            <pc:docMk/>
            <pc:sldMk cId="3799154474" sldId="260"/>
            <ac:spMk id="49" creationId="{443F2ACA-E6D6-4028-82DD-F03C262D5DE6}"/>
          </ac:spMkLst>
        </pc:spChg>
        <pc:spChg chg="add">
          <ac:chgData name="Julienne Clifford" userId="aebbff23-2ac4-46d9-a80c-aeb9b0a78a68" providerId="ADAL" clId="{BC0262D0-C4CB-40D9-829F-6C4758746613}" dt="2023-03-27T03:12:46.964" v="7330" actId="26606"/>
          <ac:spMkLst>
            <pc:docMk/>
            <pc:sldMk cId="3799154474" sldId="260"/>
            <ac:spMk id="54" creationId="{BACC6370-2D7E-4714-9D71-7542949D7D5D}"/>
          </ac:spMkLst>
        </pc:spChg>
        <pc:spChg chg="add">
          <ac:chgData name="Julienne Clifford" userId="aebbff23-2ac4-46d9-a80c-aeb9b0a78a68" providerId="ADAL" clId="{BC0262D0-C4CB-40D9-829F-6C4758746613}" dt="2023-03-27T03:12:46.964" v="7330" actId="26606"/>
          <ac:spMkLst>
            <pc:docMk/>
            <pc:sldMk cId="3799154474" sldId="260"/>
            <ac:spMk id="56" creationId="{F68B3F68-107C-434F-AA38-110D5EA91B85}"/>
          </ac:spMkLst>
        </pc:spChg>
        <pc:spChg chg="add">
          <ac:chgData name="Julienne Clifford" userId="aebbff23-2ac4-46d9-a80c-aeb9b0a78a68" providerId="ADAL" clId="{BC0262D0-C4CB-40D9-829F-6C4758746613}" dt="2023-03-27T03:12:46.964" v="7330" actId="26606"/>
          <ac:spMkLst>
            <pc:docMk/>
            <pc:sldMk cId="3799154474" sldId="260"/>
            <ac:spMk id="58" creationId="{AAD0DBB9-1A4B-4391-81D4-CB19F9AB918A}"/>
          </ac:spMkLst>
        </pc:spChg>
        <pc:spChg chg="add">
          <ac:chgData name="Julienne Clifford" userId="aebbff23-2ac4-46d9-a80c-aeb9b0a78a68" providerId="ADAL" clId="{BC0262D0-C4CB-40D9-829F-6C4758746613}" dt="2023-03-27T03:12:46.964" v="7330" actId="26606"/>
          <ac:spMkLst>
            <pc:docMk/>
            <pc:sldMk cId="3799154474" sldId="260"/>
            <ac:spMk id="60" creationId="{063BBA22-50EA-4C4D-BE05-F1CE4E63AA56}"/>
          </ac:spMkLst>
        </pc:spChg>
        <pc:grpChg chg="add del">
          <ac:chgData name="Julienne Clifford" userId="aebbff23-2ac4-46d9-a80c-aeb9b0a78a68" providerId="ADAL" clId="{BC0262D0-C4CB-40D9-829F-6C4758746613}" dt="2023-03-27T00:50:50.141" v="4882" actId="26606"/>
          <ac:grpSpMkLst>
            <pc:docMk/>
            <pc:sldMk cId="3799154474" sldId="260"/>
            <ac:grpSpMk id="12" creationId="{2E751C04-BEA6-446B-A678-9C74819EBD4C}"/>
          </ac:grpSpMkLst>
        </pc:grpChg>
        <pc:grpChg chg="add del">
          <ac:chgData name="Julienne Clifford" userId="aebbff23-2ac4-46d9-a80c-aeb9b0a78a68" providerId="ADAL" clId="{BC0262D0-C4CB-40D9-829F-6C4758746613}" dt="2023-03-27T00:50:50.141" v="4882" actId="26606"/>
          <ac:grpSpMkLst>
            <pc:docMk/>
            <pc:sldMk cId="3799154474" sldId="260"/>
            <ac:grpSpMk id="18" creationId="{B63ACBA3-DEFD-4C6D-BBA0-64468FA99C2D}"/>
          </ac:grpSpMkLst>
        </pc:grpChg>
        <pc:graphicFrameChg chg="add del">
          <ac:chgData name="Julienne Clifford" userId="aebbff23-2ac4-46d9-a80c-aeb9b0a78a68" providerId="ADAL" clId="{BC0262D0-C4CB-40D9-829F-6C4758746613}" dt="2023-03-27T00:50:28.105" v="4880" actId="26606"/>
          <ac:graphicFrameMkLst>
            <pc:docMk/>
            <pc:sldMk cId="3799154474" sldId="260"/>
            <ac:graphicFrameMk id="5" creationId="{D317590B-FABC-8674-6D2B-CDA62BF8EB10}"/>
          </ac:graphicFrameMkLst>
        </pc:graphicFrameChg>
        <pc:graphicFrameChg chg="add mod modGraphic">
          <ac:chgData name="Julienne Clifford" userId="aebbff23-2ac4-46d9-a80c-aeb9b0a78a68" providerId="ADAL" clId="{BC0262D0-C4CB-40D9-829F-6C4758746613}" dt="2023-03-27T03:17:49.891" v="7372" actId="20577"/>
          <ac:graphicFrameMkLst>
            <pc:docMk/>
            <pc:sldMk cId="3799154474" sldId="260"/>
            <ac:graphicFrameMk id="34" creationId="{0B6258AB-5E4A-5121-B15D-993DCF132E66}"/>
          </ac:graphicFrameMkLst>
        </pc:graphicFrameChg>
      </pc:sldChg>
      <pc:sldChg chg="addSp delSp modSp new mod setBg">
        <pc:chgData name="Julienne Clifford" userId="aebbff23-2ac4-46d9-a80c-aeb9b0a78a68" providerId="ADAL" clId="{BC0262D0-C4CB-40D9-829F-6C4758746613}" dt="2023-03-29T02:27:43.073" v="9712" actId="114"/>
        <pc:sldMkLst>
          <pc:docMk/>
          <pc:sldMk cId="4276997996" sldId="261"/>
        </pc:sldMkLst>
        <pc:spChg chg="mod">
          <ac:chgData name="Julienne Clifford" userId="aebbff23-2ac4-46d9-a80c-aeb9b0a78a68" providerId="ADAL" clId="{BC0262D0-C4CB-40D9-829F-6C4758746613}" dt="2023-03-27T03:13:26.052" v="7332" actId="26606"/>
          <ac:spMkLst>
            <pc:docMk/>
            <pc:sldMk cId="4276997996" sldId="261"/>
            <ac:spMk id="2" creationId="{8962C717-F3B4-E0C4-3BD2-F55C18370620}"/>
          </ac:spMkLst>
        </pc:spChg>
        <pc:spChg chg="mod">
          <ac:chgData name="Julienne Clifford" userId="aebbff23-2ac4-46d9-a80c-aeb9b0a78a68" providerId="ADAL" clId="{BC0262D0-C4CB-40D9-829F-6C4758746613}" dt="2023-03-29T02:27:43.073" v="9712" actId="114"/>
          <ac:spMkLst>
            <pc:docMk/>
            <pc:sldMk cId="4276997996" sldId="261"/>
            <ac:spMk id="3" creationId="{DCEC9E92-8418-AC5E-7CBD-6E13E379905B}"/>
          </ac:spMkLst>
        </pc:spChg>
        <pc:spChg chg="add del">
          <ac:chgData name="Julienne Clifford" userId="aebbff23-2ac4-46d9-a80c-aeb9b0a78a68" providerId="ADAL" clId="{BC0262D0-C4CB-40D9-829F-6C4758746613}" dt="2023-03-27T03:13:26.052" v="7332" actId="26606"/>
          <ac:spMkLst>
            <pc:docMk/>
            <pc:sldMk cId="4276997996" sldId="261"/>
            <ac:spMk id="8" creationId="{1B15ED52-F352-441B-82BF-E0EA34836D08}"/>
          </ac:spMkLst>
        </pc:spChg>
        <pc:spChg chg="add del">
          <ac:chgData name="Julienne Clifford" userId="aebbff23-2ac4-46d9-a80c-aeb9b0a78a68" providerId="ADAL" clId="{BC0262D0-C4CB-40D9-829F-6C4758746613}" dt="2023-03-27T03:13:26.052" v="7332" actId="26606"/>
          <ac:spMkLst>
            <pc:docMk/>
            <pc:sldMk cId="4276997996" sldId="261"/>
            <ac:spMk id="10" creationId="{3B2E3793-BFE6-45A2-9B7B-E18844431C99}"/>
          </ac:spMkLst>
        </pc:spChg>
        <pc:spChg chg="add del">
          <ac:chgData name="Julienne Clifford" userId="aebbff23-2ac4-46d9-a80c-aeb9b0a78a68" providerId="ADAL" clId="{BC0262D0-C4CB-40D9-829F-6C4758746613}" dt="2023-03-27T03:13:26.052" v="7332" actId="26606"/>
          <ac:spMkLst>
            <pc:docMk/>
            <pc:sldMk cId="4276997996" sldId="261"/>
            <ac:spMk id="12" creationId="{BC4C4868-CB8F-4AF9-9CDB-8108F2C19B67}"/>
          </ac:spMkLst>
        </pc:spChg>
        <pc:spChg chg="add del">
          <ac:chgData name="Julienne Clifford" userId="aebbff23-2ac4-46d9-a80c-aeb9b0a78a68" providerId="ADAL" clId="{BC0262D0-C4CB-40D9-829F-6C4758746613}" dt="2023-03-27T03:13:26.052" v="7332" actId="26606"/>
          <ac:spMkLst>
            <pc:docMk/>
            <pc:sldMk cId="4276997996" sldId="261"/>
            <ac:spMk id="14" creationId="{375E0459-6403-40CD-989D-56A4407CA12E}"/>
          </ac:spMkLst>
        </pc:spChg>
        <pc:spChg chg="add del">
          <ac:chgData name="Julienne Clifford" userId="aebbff23-2ac4-46d9-a80c-aeb9b0a78a68" providerId="ADAL" clId="{BC0262D0-C4CB-40D9-829F-6C4758746613}" dt="2023-03-27T03:13:26.052" v="7332" actId="26606"/>
          <ac:spMkLst>
            <pc:docMk/>
            <pc:sldMk cId="4276997996" sldId="261"/>
            <ac:spMk id="16" creationId="{53E5B1A8-3AC9-4BD1-9BBC-78CA94F2D1BA}"/>
          </ac:spMkLst>
        </pc:spChg>
        <pc:spChg chg="add">
          <ac:chgData name="Julienne Clifford" userId="aebbff23-2ac4-46d9-a80c-aeb9b0a78a68" providerId="ADAL" clId="{BC0262D0-C4CB-40D9-829F-6C4758746613}" dt="2023-03-27T03:13:26.052" v="7332" actId="26606"/>
          <ac:spMkLst>
            <pc:docMk/>
            <pc:sldMk cId="4276997996" sldId="261"/>
            <ac:spMk id="21" creationId="{AC17DE74-01C9-4859-B65A-85CF999E8580}"/>
          </ac:spMkLst>
        </pc:spChg>
        <pc:spChg chg="add">
          <ac:chgData name="Julienne Clifford" userId="aebbff23-2ac4-46d9-a80c-aeb9b0a78a68" providerId="ADAL" clId="{BC0262D0-C4CB-40D9-829F-6C4758746613}" dt="2023-03-27T03:13:26.052" v="7332" actId="26606"/>
          <ac:spMkLst>
            <pc:docMk/>
            <pc:sldMk cId="4276997996" sldId="261"/>
            <ac:spMk id="23" creationId="{068C0432-0E90-4CC1-8CD3-D44A90DF07EF}"/>
          </ac:spMkLst>
        </pc:spChg>
      </pc:sldChg>
      <pc:sldChg chg="addSp delSp modSp new mod setBg delDesignElem">
        <pc:chgData name="Julienne Clifford" userId="aebbff23-2ac4-46d9-a80c-aeb9b0a78a68" providerId="ADAL" clId="{BC0262D0-C4CB-40D9-829F-6C4758746613}" dt="2023-03-29T02:14:30.736" v="9636" actId="20577"/>
        <pc:sldMkLst>
          <pc:docMk/>
          <pc:sldMk cId="3211550096" sldId="262"/>
        </pc:sldMkLst>
        <pc:spChg chg="mod">
          <ac:chgData name="Julienne Clifford" userId="aebbff23-2ac4-46d9-a80c-aeb9b0a78a68" providerId="ADAL" clId="{BC0262D0-C4CB-40D9-829F-6C4758746613}" dt="2023-03-27T03:41:03.951" v="7493" actId="26606"/>
          <ac:spMkLst>
            <pc:docMk/>
            <pc:sldMk cId="3211550096" sldId="262"/>
            <ac:spMk id="2" creationId="{C24216DF-2038-A831-3330-935EDD5F89AB}"/>
          </ac:spMkLst>
        </pc:spChg>
        <pc:spChg chg="add del mod">
          <ac:chgData name="Julienne Clifford" userId="aebbff23-2ac4-46d9-a80c-aeb9b0a78a68" providerId="ADAL" clId="{BC0262D0-C4CB-40D9-829F-6C4758746613}" dt="2023-03-27T00:51:32.982" v="4888" actId="26606"/>
          <ac:spMkLst>
            <pc:docMk/>
            <pc:sldMk cId="3211550096" sldId="262"/>
            <ac:spMk id="3" creationId="{9D333146-19D3-0C22-2730-1D508EF5DB2C}"/>
          </ac:spMkLst>
        </pc:spChg>
        <pc:spChg chg="add del">
          <ac:chgData name="Julienne Clifford" userId="aebbff23-2ac4-46d9-a80c-aeb9b0a78a68" providerId="ADAL" clId="{BC0262D0-C4CB-40D9-829F-6C4758746613}" dt="2023-03-27T03:34:22.447" v="7466" actId="26606"/>
          <ac:spMkLst>
            <pc:docMk/>
            <pc:sldMk cId="3211550096" sldId="262"/>
            <ac:spMk id="8" creationId="{1B15ED52-F352-441B-82BF-E0EA34836D08}"/>
          </ac:spMkLst>
        </pc:spChg>
        <pc:spChg chg="add del">
          <ac:chgData name="Julienne Clifford" userId="aebbff23-2ac4-46d9-a80c-aeb9b0a78a68" providerId="ADAL" clId="{BC0262D0-C4CB-40D9-829F-6C4758746613}" dt="2023-03-27T00:51:32.982" v="4887" actId="26606"/>
          <ac:spMkLst>
            <pc:docMk/>
            <pc:sldMk cId="3211550096" sldId="262"/>
            <ac:spMk id="10" creationId="{B50AB553-2A96-4A92-96F2-93548E096954}"/>
          </ac:spMkLst>
        </pc:spChg>
        <pc:spChg chg="add del">
          <ac:chgData name="Julienne Clifford" userId="aebbff23-2ac4-46d9-a80c-aeb9b0a78a68" providerId="ADAL" clId="{BC0262D0-C4CB-40D9-829F-6C4758746613}" dt="2023-03-27T03:34:22.447" v="7466" actId="26606"/>
          <ac:spMkLst>
            <pc:docMk/>
            <pc:sldMk cId="3211550096" sldId="262"/>
            <ac:spMk id="12" creationId="{BC4C4868-CB8F-4AF9-9CDB-8108F2C19B67}"/>
          </ac:spMkLst>
        </pc:spChg>
        <pc:spChg chg="add del">
          <ac:chgData name="Julienne Clifford" userId="aebbff23-2ac4-46d9-a80c-aeb9b0a78a68" providerId="ADAL" clId="{BC0262D0-C4CB-40D9-829F-6C4758746613}" dt="2023-03-27T03:34:22.447" v="7466" actId="26606"/>
          <ac:spMkLst>
            <pc:docMk/>
            <pc:sldMk cId="3211550096" sldId="262"/>
            <ac:spMk id="13" creationId="{3B2E3793-BFE6-45A2-9B7B-E18844431C99}"/>
          </ac:spMkLst>
        </pc:spChg>
        <pc:spChg chg="add del">
          <ac:chgData name="Julienne Clifford" userId="aebbff23-2ac4-46d9-a80c-aeb9b0a78a68" providerId="ADAL" clId="{BC0262D0-C4CB-40D9-829F-6C4758746613}" dt="2023-03-27T03:34:22.447" v="7466" actId="26606"/>
          <ac:spMkLst>
            <pc:docMk/>
            <pc:sldMk cId="3211550096" sldId="262"/>
            <ac:spMk id="14" creationId="{375E0459-6403-40CD-989D-56A4407CA12E}"/>
          </ac:spMkLst>
        </pc:spChg>
        <pc:spChg chg="add del mod">
          <ac:chgData name="Julienne Clifford" userId="aebbff23-2ac4-46d9-a80c-aeb9b0a78a68" providerId="ADAL" clId="{BC0262D0-C4CB-40D9-829F-6C4758746613}" dt="2023-03-27T03:34:22.447" v="7466" actId="26606"/>
          <ac:spMkLst>
            <pc:docMk/>
            <pc:sldMk cId="3211550096" sldId="262"/>
            <ac:spMk id="15" creationId="{9D333146-19D3-0C22-2730-1D508EF5DB2C}"/>
          </ac:spMkLst>
        </pc:spChg>
        <pc:spChg chg="add del">
          <ac:chgData name="Julienne Clifford" userId="aebbff23-2ac4-46d9-a80c-aeb9b0a78a68" providerId="ADAL" clId="{BC0262D0-C4CB-40D9-829F-6C4758746613}" dt="2023-03-27T03:34:22.447" v="7466" actId="26606"/>
          <ac:spMkLst>
            <pc:docMk/>
            <pc:sldMk cId="3211550096" sldId="262"/>
            <ac:spMk id="16" creationId="{53E5B1A8-3AC9-4BD1-9BBC-78CA94F2D1BA}"/>
          </ac:spMkLst>
        </pc:spChg>
        <pc:spChg chg="add del">
          <ac:chgData name="Julienne Clifford" userId="aebbff23-2ac4-46d9-a80c-aeb9b0a78a68" providerId="ADAL" clId="{BC0262D0-C4CB-40D9-829F-6C4758746613}" dt="2023-03-27T03:41:03.981" v="7494" actId="26606"/>
          <ac:spMkLst>
            <pc:docMk/>
            <pc:sldMk cId="3211550096" sldId="262"/>
            <ac:spMk id="22" creationId="{BACC6370-2D7E-4714-9D71-7542949D7D5D}"/>
          </ac:spMkLst>
        </pc:spChg>
        <pc:spChg chg="add del">
          <ac:chgData name="Julienne Clifford" userId="aebbff23-2ac4-46d9-a80c-aeb9b0a78a68" providerId="ADAL" clId="{BC0262D0-C4CB-40D9-829F-6C4758746613}" dt="2023-03-27T03:41:03.981" v="7494" actId="26606"/>
          <ac:spMkLst>
            <pc:docMk/>
            <pc:sldMk cId="3211550096" sldId="262"/>
            <ac:spMk id="24" creationId="{F68B3F68-107C-434F-AA38-110D5EA91B85}"/>
          </ac:spMkLst>
        </pc:spChg>
        <pc:spChg chg="add del">
          <ac:chgData name="Julienne Clifford" userId="aebbff23-2ac4-46d9-a80c-aeb9b0a78a68" providerId="ADAL" clId="{BC0262D0-C4CB-40D9-829F-6C4758746613}" dt="2023-03-27T03:41:03.981" v="7494" actId="26606"/>
          <ac:spMkLst>
            <pc:docMk/>
            <pc:sldMk cId="3211550096" sldId="262"/>
            <ac:spMk id="26" creationId="{AAD0DBB9-1A4B-4391-81D4-CB19F9AB918A}"/>
          </ac:spMkLst>
        </pc:spChg>
        <pc:spChg chg="add del">
          <ac:chgData name="Julienne Clifford" userId="aebbff23-2ac4-46d9-a80c-aeb9b0a78a68" providerId="ADAL" clId="{BC0262D0-C4CB-40D9-829F-6C4758746613}" dt="2023-03-27T03:41:03.981" v="7494" actId="26606"/>
          <ac:spMkLst>
            <pc:docMk/>
            <pc:sldMk cId="3211550096" sldId="262"/>
            <ac:spMk id="28" creationId="{063BBA22-50EA-4C4D-BE05-F1CE4E63AA56}"/>
          </ac:spMkLst>
        </pc:spChg>
        <pc:spChg chg="add del">
          <ac:chgData name="Julienne Clifford" userId="aebbff23-2ac4-46d9-a80c-aeb9b0a78a68" providerId="ADAL" clId="{BC0262D0-C4CB-40D9-829F-6C4758746613}" dt="2023-03-27T03:43:55.659" v="7507"/>
          <ac:spMkLst>
            <pc:docMk/>
            <pc:sldMk cId="3211550096" sldId="262"/>
            <ac:spMk id="32" creationId="{BACC6370-2D7E-4714-9D71-7542949D7D5D}"/>
          </ac:spMkLst>
        </pc:spChg>
        <pc:spChg chg="add del">
          <ac:chgData name="Julienne Clifford" userId="aebbff23-2ac4-46d9-a80c-aeb9b0a78a68" providerId="ADAL" clId="{BC0262D0-C4CB-40D9-829F-6C4758746613}" dt="2023-03-27T03:43:55.659" v="7507"/>
          <ac:spMkLst>
            <pc:docMk/>
            <pc:sldMk cId="3211550096" sldId="262"/>
            <ac:spMk id="33" creationId="{F68B3F68-107C-434F-AA38-110D5EA91B85}"/>
          </ac:spMkLst>
        </pc:spChg>
        <pc:spChg chg="add del">
          <ac:chgData name="Julienne Clifford" userId="aebbff23-2ac4-46d9-a80c-aeb9b0a78a68" providerId="ADAL" clId="{BC0262D0-C4CB-40D9-829F-6C4758746613}" dt="2023-03-27T03:43:55.659" v="7507"/>
          <ac:spMkLst>
            <pc:docMk/>
            <pc:sldMk cId="3211550096" sldId="262"/>
            <ac:spMk id="34" creationId="{AAD0DBB9-1A4B-4391-81D4-CB19F9AB918A}"/>
          </ac:spMkLst>
        </pc:spChg>
        <pc:spChg chg="add del">
          <ac:chgData name="Julienne Clifford" userId="aebbff23-2ac4-46d9-a80c-aeb9b0a78a68" providerId="ADAL" clId="{BC0262D0-C4CB-40D9-829F-6C4758746613}" dt="2023-03-27T03:43:55.659" v="7507"/>
          <ac:spMkLst>
            <pc:docMk/>
            <pc:sldMk cId="3211550096" sldId="262"/>
            <ac:spMk id="35" creationId="{063BBA22-50EA-4C4D-BE05-F1CE4E63AA56}"/>
          </ac:spMkLst>
        </pc:spChg>
        <pc:graphicFrameChg chg="add del">
          <ac:chgData name="Julienne Clifford" userId="aebbff23-2ac4-46d9-a80c-aeb9b0a78a68" providerId="ADAL" clId="{BC0262D0-C4CB-40D9-829F-6C4758746613}" dt="2023-03-27T00:51:32.982" v="4887" actId="26606"/>
          <ac:graphicFrameMkLst>
            <pc:docMk/>
            <pc:sldMk cId="3211550096" sldId="262"/>
            <ac:graphicFrameMk id="5" creationId="{EF80E282-776C-B92A-5A8C-EF3C240E285E}"/>
          </ac:graphicFrameMkLst>
        </pc:graphicFrameChg>
        <pc:graphicFrameChg chg="add mod modGraphic">
          <ac:chgData name="Julienne Clifford" userId="aebbff23-2ac4-46d9-a80c-aeb9b0a78a68" providerId="ADAL" clId="{BC0262D0-C4CB-40D9-829F-6C4758746613}" dt="2023-03-29T02:14:30.736" v="9636" actId="20577"/>
          <ac:graphicFrameMkLst>
            <pc:docMk/>
            <pc:sldMk cId="3211550096" sldId="262"/>
            <ac:graphicFrameMk id="18" creationId="{BC064B6C-1057-EFEA-076F-039C3D043476}"/>
          </ac:graphicFrameMkLst>
        </pc:graphicFrameChg>
        <pc:picChg chg="add del">
          <ac:chgData name="Julienne Clifford" userId="aebbff23-2ac4-46d9-a80c-aeb9b0a78a68" providerId="ADAL" clId="{BC0262D0-C4CB-40D9-829F-6C4758746613}" dt="2023-03-27T00:51:32.982" v="4887" actId="26606"/>
          <ac:picMkLst>
            <pc:docMk/>
            <pc:sldMk cId="3211550096" sldId="262"/>
            <ac:picMk id="6" creationId="{75443379-B32C-B973-CA2E-2B6C5846D6D6}"/>
          </ac:picMkLst>
        </pc:picChg>
        <pc:picChg chg="add del">
          <ac:chgData name="Julienne Clifford" userId="aebbff23-2ac4-46d9-a80c-aeb9b0a78a68" providerId="ADAL" clId="{BC0262D0-C4CB-40D9-829F-6C4758746613}" dt="2023-03-27T03:41:03.951" v="7493" actId="26606"/>
          <ac:picMkLst>
            <pc:docMk/>
            <pc:sldMk cId="3211550096" sldId="262"/>
            <ac:picMk id="30" creationId="{5FCD51AD-1206-FB40-5C53-EF20C9F6EDDB}"/>
          </ac:picMkLst>
        </pc:picChg>
      </pc:sldChg>
      <pc:sldChg chg="addSp delSp modSp new del mod setBg delDesignElem">
        <pc:chgData name="Julienne Clifford" userId="aebbff23-2ac4-46d9-a80c-aeb9b0a78a68" providerId="ADAL" clId="{BC0262D0-C4CB-40D9-829F-6C4758746613}" dt="2023-03-27T04:05:22.916" v="9586" actId="2696"/>
        <pc:sldMkLst>
          <pc:docMk/>
          <pc:sldMk cId="976351479" sldId="263"/>
        </pc:sldMkLst>
        <pc:spChg chg="mod">
          <ac:chgData name="Julienne Clifford" userId="aebbff23-2ac4-46d9-a80c-aeb9b0a78a68" providerId="ADAL" clId="{BC0262D0-C4CB-40D9-829F-6C4758746613}" dt="2023-03-27T03:42:45.958" v="7495" actId="26606"/>
          <ac:spMkLst>
            <pc:docMk/>
            <pc:sldMk cId="976351479" sldId="263"/>
            <ac:spMk id="2" creationId="{D9CC1D09-DBFD-F515-21F2-6797B2A8F7E1}"/>
          </ac:spMkLst>
        </pc:spChg>
        <pc:spChg chg="del mod">
          <ac:chgData name="Julienne Clifford" userId="aebbff23-2ac4-46d9-a80c-aeb9b0a78a68" providerId="ADAL" clId="{BC0262D0-C4CB-40D9-829F-6C4758746613}" dt="2023-03-27T03:34:43.727" v="7467" actId="26606"/>
          <ac:spMkLst>
            <pc:docMk/>
            <pc:sldMk cId="976351479" sldId="263"/>
            <ac:spMk id="3" creationId="{26651EBC-FBC5-AAFE-B223-8B095F6D2544}"/>
          </ac:spMkLst>
        </pc:spChg>
        <pc:spChg chg="add del">
          <ac:chgData name="Julienne Clifford" userId="aebbff23-2ac4-46d9-a80c-aeb9b0a78a68" providerId="ADAL" clId="{BC0262D0-C4CB-40D9-829F-6C4758746613}" dt="2023-03-27T03:34:43.727" v="7467" actId="26606"/>
          <ac:spMkLst>
            <pc:docMk/>
            <pc:sldMk cId="976351479" sldId="263"/>
            <ac:spMk id="8" creationId="{1B15ED52-F352-441B-82BF-E0EA34836D08}"/>
          </ac:spMkLst>
        </pc:spChg>
        <pc:spChg chg="add del">
          <ac:chgData name="Julienne Clifford" userId="aebbff23-2ac4-46d9-a80c-aeb9b0a78a68" providerId="ADAL" clId="{BC0262D0-C4CB-40D9-829F-6C4758746613}" dt="2023-03-27T03:34:43.727" v="7467" actId="26606"/>
          <ac:spMkLst>
            <pc:docMk/>
            <pc:sldMk cId="976351479" sldId="263"/>
            <ac:spMk id="10" creationId="{3B2E3793-BFE6-45A2-9B7B-E18844431C99}"/>
          </ac:spMkLst>
        </pc:spChg>
        <pc:spChg chg="add del">
          <ac:chgData name="Julienne Clifford" userId="aebbff23-2ac4-46d9-a80c-aeb9b0a78a68" providerId="ADAL" clId="{BC0262D0-C4CB-40D9-829F-6C4758746613}" dt="2023-03-27T03:34:43.727" v="7467" actId="26606"/>
          <ac:spMkLst>
            <pc:docMk/>
            <pc:sldMk cId="976351479" sldId="263"/>
            <ac:spMk id="12" creationId="{BC4C4868-CB8F-4AF9-9CDB-8108F2C19B67}"/>
          </ac:spMkLst>
        </pc:spChg>
        <pc:spChg chg="add del">
          <ac:chgData name="Julienne Clifford" userId="aebbff23-2ac4-46d9-a80c-aeb9b0a78a68" providerId="ADAL" clId="{BC0262D0-C4CB-40D9-829F-6C4758746613}" dt="2023-03-27T03:34:43.727" v="7467" actId="26606"/>
          <ac:spMkLst>
            <pc:docMk/>
            <pc:sldMk cId="976351479" sldId="263"/>
            <ac:spMk id="14" creationId="{375E0459-6403-40CD-989D-56A4407CA12E}"/>
          </ac:spMkLst>
        </pc:spChg>
        <pc:spChg chg="add del">
          <ac:chgData name="Julienne Clifford" userId="aebbff23-2ac4-46d9-a80c-aeb9b0a78a68" providerId="ADAL" clId="{BC0262D0-C4CB-40D9-829F-6C4758746613}" dt="2023-03-27T03:34:43.727" v="7467" actId="26606"/>
          <ac:spMkLst>
            <pc:docMk/>
            <pc:sldMk cId="976351479" sldId="263"/>
            <ac:spMk id="16" creationId="{53E5B1A8-3AC9-4BD1-9BBC-78CA94F2D1BA}"/>
          </ac:spMkLst>
        </pc:spChg>
        <pc:spChg chg="add del">
          <ac:chgData name="Julienne Clifford" userId="aebbff23-2ac4-46d9-a80c-aeb9b0a78a68" providerId="ADAL" clId="{BC0262D0-C4CB-40D9-829F-6C4758746613}" dt="2023-03-27T03:42:45.958" v="7495" actId="26606"/>
          <ac:spMkLst>
            <pc:docMk/>
            <pc:sldMk cId="976351479" sldId="263"/>
            <ac:spMk id="22" creationId="{BACC6370-2D7E-4714-9D71-7542949D7D5D}"/>
          </ac:spMkLst>
        </pc:spChg>
        <pc:spChg chg="add del">
          <ac:chgData name="Julienne Clifford" userId="aebbff23-2ac4-46d9-a80c-aeb9b0a78a68" providerId="ADAL" clId="{BC0262D0-C4CB-40D9-829F-6C4758746613}" dt="2023-03-27T03:42:45.958" v="7495" actId="26606"/>
          <ac:spMkLst>
            <pc:docMk/>
            <pc:sldMk cId="976351479" sldId="263"/>
            <ac:spMk id="24" creationId="{F68B3F68-107C-434F-AA38-110D5EA91B85}"/>
          </ac:spMkLst>
        </pc:spChg>
        <pc:spChg chg="add del">
          <ac:chgData name="Julienne Clifford" userId="aebbff23-2ac4-46d9-a80c-aeb9b0a78a68" providerId="ADAL" clId="{BC0262D0-C4CB-40D9-829F-6C4758746613}" dt="2023-03-27T03:42:45.958" v="7495" actId="26606"/>
          <ac:spMkLst>
            <pc:docMk/>
            <pc:sldMk cId="976351479" sldId="263"/>
            <ac:spMk id="26" creationId="{AAD0DBB9-1A4B-4391-81D4-CB19F9AB918A}"/>
          </ac:spMkLst>
        </pc:spChg>
        <pc:spChg chg="add del">
          <ac:chgData name="Julienne Clifford" userId="aebbff23-2ac4-46d9-a80c-aeb9b0a78a68" providerId="ADAL" clId="{BC0262D0-C4CB-40D9-829F-6C4758746613}" dt="2023-03-27T03:42:45.958" v="7495" actId="26606"/>
          <ac:spMkLst>
            <pc:docMk/>
            <pc:sldMk cId="976351479" sldId="263"/>
            <ac:spMk id="28" creationId="{063BBA22-50EA-4C4D-BE05-F1CE4E63AA56}"/>
          </ac:spMkLst>
        </pc:spChg>
        <pc:spChg chg="add del">
          <ac:chgData name="Julienne Clifford" userId="aebbff23-2ac4-46d9-a80c-aeb9b0a78a68" providerId="ADAL" clId="{BC0262D0-C4CB-40D9-829F-6C4758746613}" dt="2023-03-27T03:43:28.399" v="7502"/>
          <ac:spMkLst>
            <pc:docMk/>
            <pc:sldMk cId="976351479" sldId="263"/>
            <ac:spMk id="30" creationId="{BACC6370-2D7E-4714-9D71-7542949D7D5D}"/>
          </ac:spMkLst>
        </pc:spChg>
        <pc:spChg chg="add del">
          <ac:chgData name="Julienne Clifford" userId="aebbff23-2ac4-46d9-a80c-aeb9b0a78a68" providerId="ADAL" clId="{BC0262D0-C4CB-40D9-829F-6C4758746613}" dt="2023-03-27T03:43:28.399" v="7502"/>
          <ac:spMkLst>
            <pc:docMk/>
            <pc:sldMk cId="976351479" sldId="263"/>
            <ac:spMk id="31" creationId="{256B2C21-A230-48C0-8DF1-C46611373C44}"/>
          </ac:spMkLst>
        </pc:spChg>
        <pc:spChg chg="add del">
          <ac:chgData name="Julienne Clifford" userId="aebbff23-2ac4-46d9-a80c-aeb9b0a78a68" providerId="ADAL" clId="{BC0262D0-C4CB-40D9-829F-6C4758746613}" dt="2023-03-27T03:43:28.399" v="7502"/>
          <ac:spMkLst>
            <pc:docMk/>
            <pc:sldMk cId="976351479" sldId="263"/>
            <ac:spMk id="32" creationId="{3847E18C-932D-4C95-AABA-FEC7C9499AD7}"/>
          </ac:spMkLst>
        </pc:spChg>
        <pc:spChg chg="add del">
          <ac:chgData name="Julienne Clifford" userId="aebbff23-2ac4-46d9-a80c-aeb9b0a78a68" providerId="ADAL" clId="{BC0262D0-C4CB-40D9-829F-6C4758746613}" dt="2023-03-27T03:35:06.637" v="7469" actId="26606"/>
          <ac:spMkLst>
            <pc:docMk/>
            <pc:sldMk cId="976351479" sldId="263"/>
            <ac:spMk id="33" creationId="{31293F9B-599E-4871-A414-757225FA346A}"/>
          </ac:spMkLst>
        </pc:spChg>
        <pc:spChg chg="add del">
          <ac:chgData name="Julienne Clifford" userId="aebbff23-2ac4-46d9-a80c-aeb9b0a78a68" providerId="ADAL" clId="{BC0262D0-C4CB-40D9-829F-6C4758746613}" dt="2023-03-27T03:43:28.399" v="7502"/>
          <ac:spMkLst>
            <pc:docMk/>
            <pc:sldMk cId="976351479" sldId="263"/>
            <ac:spMk id="34" creationId="{43F8A58B-5155-44CE-A5FF-7647B47D0A7A}"/>
          </ac:spMkLst>
        </pc:spChg>
        <pc:spChg chg="add del">
          <ac:chgData name="Julienne Clifford" userId="aebbff23-2ac4-46d9-a80c-aeb9b0a78a68" providerId="ADAL" clId="{BC0262D0-C4CB-40D9-829F-6C4758746613}" dt="2023-03-27T03:35:06.637" v="7469" actId="26606"/>
          <ac:spMkLst>
            <pc:docMk/>
            <pc:sldMk cId="976351479" sldId="263"/>
            <ac:spMk id="35" creationId="{E5F17139-31EE-46AC-B04F-DBBD852DD6CB}"/>
          </ac:spMkLst>
        </pc:spChg>
        <pc:spChg chg="add del">
          <ac:chgData name="Julienne Clifford" userId="aebbff23-2ac4-46d9-a80c-aeb9b0a78a68" providerId="ADAL" clId="{BC0262D0-C4CB-40D9-829F-6C4758746613}" dt="2023-03-27T03:43:28.399" v="7502"/>
          <ac:spMkLst>
            <pc:docMk/>
            <pc:sldMk cId="976351479" sldId="263"/>
            <ac:spMk id="39" creationId="{3150CB11-0C61-439E-910F-5787759E72A0}"/>
          </ac:spMkLst>
        </pc:spChg>
        <pc:spChg chg="add del">
          <ac:chgData name="Julienne Clifford" userId="aebbff23-2ac4-46d9-a80c-aeb9b0a78a68" providerId="ADAL" clId="{BC0262D0-C4CB-40D9-829F-6C4758746613}" dt="2023-03-27T03:43:28.399" v="7502"/>
          <ac:spMkLst>
            <pc:docMk/>
            <pc:sldMk cId="976351479" sldId="263"/>
            <ac:spMk id="43" creationId="{443F2ACA-E6D6-4028-82DD-F03C262D5DE6}"/>
          </ac:spMkLst>
        </pc:spChg>
        <pc:spChg chg="add del">
          <ac:chgData name="Julienne Clifford" userId="aebbff23-2ac4-46d9-a80c-aeb9b0a78a68" providerId="ADAL" clId="{BC0262D0-C4CB-40D9-829F-6C4758746613}" dt="2023-03-27T03:35:49.309" v="7471" actId="26606"/>
          <ac:spMkLst>
            <pc:docMk/>
            <pc:sldMk cId="976351479" sldId="263"/>
            <ac:spMk id="56" creationId="{BACC6370-2D7E-4714-9D71-7542949D7D5D}"/>
          </ac:spMkLst>
        </pc:spChg>
        <pc:spChg chg="add del">
          <ac:chgData name="Julienne Clifford" userId="aebbff23-2ac4-46d9-a80c-aeb9b0a78a68" providerId="ADAL" clId="{BC0262D0-C4CB-40D9-829F-6C4758746613}" dt="2023-03-27T03:35:49.309" v="7471" actId="26606"/>
          <ac:spMkLst>
            <pc:docMk/>
            <pc:sldMk cId="976351479" sldId="263"/>
            <ac:spMk id="57" creationId="{F68B3F68-107C-434F-AA38-110D5EA91B85}"/>
          </ac:spMkLst>
        </pc:spChg>
        <pc:spChg chg="add del">
          <ac:chgData name="Julienne Clifford" userId="aebbff23-2ac4-46d9-a80c-aeb9b0a78a68" providerId="ADAL" clId="{BC0262D0-C4CB-40D9-829F-6C4758746613}" dt="2023-03-27T03:35:49.309" v="7471" actId="26606"/>
          <ac:spMkLst>
            <pc:docMk/>
            <pc:sldMk cId="976351479" sldId="263"/>
            <ac:spMk id="58" creationId="{AAD0DBB9-1A4B-4391-81D4-CB19F9AB918A}"/>
          </ac:spMkLst>
        </pc:spChg>
        <pc:spChg chg="add del">
          <ac:chgData name="Julienne Clifford" userId="aebbff23-2ac4-46d9-a80c-aeb9b0a78a68" providerId="ADAL" clId="{BC0262D0-C4CB-40D9-829F-6C4758746613}" dt="2023-03-27T03:35:49.309" v="7471" actId="26606"/>
          <ac:spMkLst>
            <pc:docMk/>
            <pc:sldMk cId="976351479" sldId="263"/>
            <ac:spMk id="59" creationId="{063BBA22-50EA-4C4D-BE05-F1CE4E63AA56}"/>
          </ac:spMkLst>
        </pc:spChg>
        <pc:grpChg chg="add del">
          <ac:chgData name="Julienne Clifford" userId="aebbff23-2ac4-46d9-a80c-aeb9b0a78a68" providerId="ADAL" clId="{BC0262D0-C4CB-40D9-829F-6C4758746613}" dt="2023-03-27T03:35:06.637" v="7469" actId="26606"/>
          <ac:grpSpMkLst>
            <pc:docMk/>
            <pc:sldMk cId="976351479" sldId="263"/>
            <ac:grpSpMk id="37" creationId="{53883AA7-7F86-41F8-A1D8-06E9886E7632}"/>
          </ac:grpSpMkLst>
        </pc:grpChg>
        <pc:grpChg chg="add del">
          <ac:chgData name="Julienne Clifford" userId="aebbff23-2ac4-46d9-a80c-aeb9b0a78a68" providerId="ADAL" clId="{BC0262D0-C4CB-40D9-829F-6C4758746613}" dt="2023-03-27T03:35:06.637" v="7469" actId="26606"/>
          <ac:grpSpMkLst>
            <pc:docMk/>
            <pc:sldMk cId="976351479" sldId="263"/>
            <ac:grpSpMk id="41" creationId="{71A8B53C-ED2D-4081-AC0C-F87A9D4B3AFD}"/>
          </ac:grpSpMkLst>
        </pc:grpChg>
        <pc:graphicFrameChg chg="add mod modGraphic">
          <ac:chgData name="Julienne Clifford" userId="aebbff23-2ac4-46d9-a80c-aeb9b0a78a68" providerId="ADAL" clId="{BC0262D0-C4CB-40D9-829F-6C4758746613}" dt="2023-03-27T03:42:45.958" v="7495" actId="26606"/>
          <ac:graphicFrameMkLst>
            <pc:docMk/>
            <pc:sldMk cId="976351479" sldId="263"/>
            <ac:graphicFrameMk id="18" creationId="{E9E63F96-1ECE-04D6-4444-B378E5C33C01}"/>
          </ac:graphicFrameMkLst>
        </pc:graphicFrameChg>
      </pc:sldChg>
      <pc:sldChg chg="addSp delSp modSp add mod setBg">
        <pc:chgData name="Julienne Clifford" userId="aebbff23-2ac4-46d9-a80c-aeb9b0a78a68" providerId="ADAL" clId="{BC0262D0-C4CB-40D9-829F-6C4758746613}" dt="2023-03-27T03:12:53.723" v="7331" actId="26606"/>
        <pc:sldMkLst>
          <pc:docMk/>
          <pc:sldMk cId="3367359801" sldId="264"/>
        </pc:sldMkLst>
        <pc:spChg chg="mod">
          <ac:chgData name="Julienne Clifford" userId="aebbff23-2ac4-46d9-a80c-aeb9b0a78a68" providerId="ADAL" clId="{BC0262D0-C4CB-40D9-829F-6C4758746613}" dt="2023-03-27T03:12:53.723" v="7331" actId="26606"/>
          <ac:spMkLst>
            <pc:docMk/>
            <pc:sldMk cId="3367359801" sldId="264"/>
            <ac:spMk id="2" creationId="{EB10B26B-DBB9-3E1B-1B86-0F40F7BBAEA5}"/>
          </ac:spMkLst>
        </pc:spChg>
        <pc:spChg chg="del mod">
          <ac:chgData name="Julienne Clifford" userId="aebbff23-2ac4-46d9-a80c-aeb9b0a78a68" providerId="ADAL" clId="{BC0262D0-C4CB-40D9-829F-6C4758746613}" dt="2023-03-27T00:51:02.505" v="4884" actId="26606"/>
          <ac:spMkLst>
            <pc:docMk/>
            <pc:sldMk cId="3367359801" sldId="264"/>
            <ac:spMk id="3" creationId="{72575F88-2B9B-21C4-A0BE-CD2FA6919EBF}"/>
          </ac:spMkLst>
        </pc:spChg>
        <pc:spChg chg="add del">
          <ac:chgData name="Julienne Clifford" userId="aebbff23-2ac4-46d9-a80c-aeb9b0a78a68" providerId="ADAL" clId="{BC0262D0-C4CB-40D9-829F-6C4758746613}" dt="2023-03-27T03:12:53.723" v="7331" actId="26606"/>
          <ac:spMkLst>
            <pc:docMk/>
            <pc:sldMk cId="3367359801" sldId="264"/>
            <ac:spMk id="9" creationId="{BACC6370-2D7E-4714-9D71-7542949D7D5D}"/>
          </ac:spMkLst>
        </pc:spChg>
        <pc:spChg chg="add del">
          <ac:chgData name="Julienne Clifford" userId="aebbff23-2ac4-46d9-a80c-aeb9b0a78a68" providerId="ADAL" clId="{BC0262D0-C4CB-40D9-829F-6C4758746613}" dt="2023-03-27T03:12:53.723" v="7331" actId="26606"/>
          <ac:spMkLst>
            <pc:docMk/>
            <pc:sldMk cId="3367359801" sldId="264"/>
            <ac:spMk id="11" creationId="{256B2C21-A230-48C0-8DF1-C46611373C44}"/>
          </ac:spMkLst>
        </pc:spChg>
        <pc:spChg chg="add del">
          <ac:chgData name="Julienne Clifford" userId="aebbff23-2ac4-46d9-a80c-aeb9b0a78a68" providerId="ADAL" clId="{BC0262D0-C4CB-40D9-829F-6C4758746613}" dt="2023-03-27T03:12:53.723" v="7331" actId="26606"/>
          <ac:spMkLst>
            <pc:docMk/>
            <pc:sldMk cId="3367359801" sldId="264"/>
            <ac:spMk id="13" creationId="{3847E18C-932D-4C95-AABA-FEC7C9499AD7}"/>
          </ac:spMkLst>
        </pc:spChg>
        <pc:spChg chg="add del">
          <ac:chgData name="Julienne Clifford" userId="aebbff23-2ac4-46d9-a80c-aeb9b0a78a68" providerId="ADAL" clId="{BC0262D0-C4CB-40D9-829F-6C4758746613}" dt="2023-03-27T03:12:53.723" v="7331" actId="26606"/>
          <ac:spMkLst>
            <pc:docMk/>
            <pc:sldMk cId="3367359801" sldId="264"/>
            <ac:spMk id="15" creationId="{3150CB11-0C61-439E-910F-5787759E72A0}"/>
          </ac:spMkLst>
        </pc:spChg>
        <pc:spChg chg="add del">
          <ac:chgData name="Julienne Clifford" userId="aebbff23-2ac4-46d9-a80c-aeb9b0a78a68" providerId="ADAL" clId="{BC0262D0-C4CB-40D9-829F-6C4758746613}" dt="2023-03-27T03:12:53.723" v="7331" actId="26606"/>
          <ac:spMkLst>
            <pc:docMk/>
            <pc:sldMk cId="3367359801" sldId="264"/>
            <ac:spMk id="17" creationId="{43F8A58B-5155-44CE-A5FF-7647B47D0A7A}"/>
          </ac:spMkLst>
        </pc:spChg>
        <pc:spChg chg="add del">
          <ac:chgData name="Julienne Clifford" userId="aebbff23-2ac4-46d9-a80c-aeb9b0a78a68" providerId="ADAL" clId="{BC0262D0-C4CB-40D9-829F-6C4758746613}" dt="2023-03-27T03:12:53.723" v="7331" actId="26606"/>
          <ac:spMkLst>
            <pc:docMk/>
            <pc:sldMk cId="3367359801" sldId="264"/>
            <ac:spMk id="19" creationId="{443F2ACA-E6D6-4028-82DD-F03C262D5DE6}"/>
          </ac:spMkLst>
        </pc:spChg>
        <pc:spChg chg="add">
          <ac:chgData name="Julienne Clifford" userId="aebbff23-2ac4-46d9-a80c-aeb9b0a78a68" providerId="ADAL" clId="{BC0262D0-C4CB-40D9-829F-6C4758746613}" dt="2023-03-27T03:12:53.723" v="7331" actId="26606"/>
          <ac:spMkLst>
            <pc:docMk/>
            <pc:sldMk cId="3367359801" sldId="264"/>
            <ac:spMk id="24" creationId="{BACC6370-2D7E-4714-9D71-7542949D7D5D}"/>
          </ac:spMkLst>
        </pc:spChg>
        <pc:spChg chg="add">
          <ac:chgData name="Julienne Clifford" userId="aebbff23-2ac4-46d9-a80c-aeb9b0a78a68" providerId="ADAL" clId="{BC0262D0-C4CB-40D9-829F-6C4758746613}" dt="2023-03-27T03:12:53.723" v="7331" actId="26606"/>
          <ac:spMkLst>
            <pc:docMk/>
            <pc:sldMk cId="3367359801" sldId="264"/>
            <ac:spMk id="26" creationId="{F68B3F68-107C-434F-AA38-110D5EA91B85}"/>
          </ac:spMkLst>
        </pc:spChg>
        <pc:spChg chg="add">
          <ac:chgData name="Julienne Clifford" userId="aebbff23-2ac4-46d9-a80c-aeb9b0a78a68" providerId="ADAL" clId="{BC0262D0-C4CB-40D9-829F-6C4758746613}" dt="2023-03-27T03:12:53.723" v="7331" actId="26606"/>
          <ac:spMkLst>
            <pc:docMk/>
            <pc:sldMk cId="3367359801" sldId="264"/>
            <ac:spMk id="28" creationId="{AAD0DBB9-1A4B-4391-81D4-CB19F9AB918A}"/>
          </ac:spMkLst>
        </pc:spChg>
        <pc:spChg chg="add">
          <ac:chgData name="Julienne Clifford" userId="aebbff23-2ac4-46d9-a80c-aeb9b0a78a68" providerId="ADAL" clId="{BC0262D0-C4CB-40D9-829F-6C4758746613}" dt="2023-03-27T03:12:53.723" v="7331" actId="26606"/>
          <ac:spMkLst>
            <pc:docMk/>
            <pc:sldMk cId="3367359801" sldId="264"/>
            <ac:spMk id="30" creationId="{063BBA22-50EA-4C4D-BE05-F1CE4E63AA56}"/>
          </ac:spMkLst>
        </pc:spChg>
        <pc:graphicFrameChg chg="add mod modGraphic">
          <ac:chgData name="Julienne Clifford" userId="aebbff23-2ac4-46d9-a80c-aeb9b0a78a68" providerId="ADAL" clId="{BC0262D0-C4CB-40D9-829F-6C4758746613}" dt="2023-03-27T03:12:53.723" v="7331" actId="26606"/>
          <ac:graphicFrameMkLst>
            <pc:docMk/>
            <pc:sldMk cId="3367359801" sldId="264"/>
            <ac:graphicFrameMk id="5" creationId="{72F45308-D7AD-D687-607B-80F85DB589EA}"/>
          </ac:graphicFrameMkLst>
        </pc:graphicFrameChg>
      </pc:sldChg>
      <pc:sldChg chg="new del">
        <pc:chgData name="Julienne Clifford" userId="aebbff23-2ac4-46d9-a80c-aeb9b0a78a68" providerId="ADAL" clId="{BC0262D0-C4CB-40D9-829F-6C4758746613}" dt="2023-03-26T22:39:33.741" v="4459" actId="2696"/>
        <pc:sldMkLst>
          <pc:docMk/>
          <pc:sldMk cId="526645487" sldId="265"/>
        </pc:sldMkLst>
      </pc:sldChg>
      <pc:sldChg chg="addSp delSp modSp new mod setBg delDesignElem">
        <pc:chgData name="Julienne Clifford" userId="aebbff23-2ac4-46d9-a80c-aeb9b0a78a68" providerId="ADAL" clId="{BC0262D0-C4CB-40D9-829F-6C4758746613}" dt="2023-03-27T03:56:56.839" v="8694" actId="26606"/>
        <pc:sldMkLst>
          <pc:docMk/>
          <pc:sldMk cId="2579653813" sldId="265"/>
        </pc:sldMkLst>
        <pc:spChg chg="mod">
          <ac:chgData name="Julienne Clifford" userId="aebbff23-2ac4-46d9-a80c-aeb9b0a78a68" providerId="ADAL" clId="{BC0262D0-C4CB-40D9-829F-6C4758746613}" dt="2023-03-27T03:02:17.152" v="6227" actId="20577"/>
          <ac:spMkLst>
            <pc:docMk/>
            <pc:sldMk cId="2579653813" sldId="265"/>
            <ac:spMk id="2" creationId="{D348633B-BEB1-BB9A-0176-DE4335F5618A}"/>
          </ac:spMkLst>
        </pc:spChg>
        <pc:spChg chg="del mod">
          <ac:chgData name="Julienne Clifford" userId="aebbff23-2ac4-46d9-a80c-aeb9b0a78a68" providerId="ADAL" clId="{BC0262D0-C4CB-40D9-829F-6C4758746613}" dt="2023-03-27T03:56:56.839" v="8694" actId="26606"/>
          <ac:spMkLst>
            <pc:docMk/>
            <pc:sldMk cId="2579653813" sldId="265"/>
            <ac:spMk id="3" creationId="{58ACA4E8-9DF7-9A93-5594-66865D0CE308}"/>
          </ac:spMkLst>
        </pc:spChg>
        <pc:spChg chg="add del">
          <ac:chgData name="Julienne Clifford" userId="aebbff23-2ac4-46d9-a80c-aeb9b0a78a68" providerId="ADAL" clId="{BC0262D0-C4CB-40D9-829F-6C4758746613}" dt="2023-03-27T03:43:57.145" v="7508"/>
          <ac:spMkLst>
            <pc:docMk/>
            <pc:sldMk cId="2579653813" sldId="265"/>
            <ac:spMk id="8" creationId="{09588DA8-065E-4F6F-8EFD-43104AB2E0CF}"/>
          </ac:spMkLst>
        </pc:spChg>
        <pc:spChg chg="add del">
          <ac:chgData name="Julienne Clifford" userId="aebbff23-2ac4-46d9-a80c-aeb9b0a78a68" providerId="ADAL" clId="{BC0262D0-C4CB-40D9-829F-6C4758746613}" dt="2023-03-27T03:43:57.145" v="7508"/>
          <ac:spMkLst>
            <pc:docMk/>
            <pc:sldMk cId="2579653813" sldId="265"/>
            <ac:spMk id="10" creationId="{C4285719-470E-454C-AF62-8323075F1F5B}"/>
          </ac:spMkLst>
        </pc:spChg>
        <pc:spChg chg="add del">
          <ac:chgData name="Julienne Clifford" userId="aebbff23-2ac4-46d9-a80c-aeb9b0a78a68" providerId="ADAL" clId="{BC0262D0-C4CB-40D9-829F-6C4758746613}" dt="2023-03-27T03:43:57.145" v="7508"/>
          <ac:spMkLst>
            <pc:docMk/>
            <pc:sldMk cId="2579653813" sldId="265"/>
            <ac:spMk id="12" creationId="{CD9FE4EF-C4D8-49A0-B2FF-81D8DB7D8A24}"/>
          </ac:spMkLst>
        </pc:spChg>
        <pc:spChg chg="add del">
          <ac:chgData name="Julienne Clifford" userId="aebbff23-2ac4-46d9-a80c-aeb9b0a78a68" providerId="ADAL" clId="{BC0262D0-C4CB-40D9-829F-6C4758746613}" dt="2023-03-27T03:43:57.145" v="7508"/>
          <ac:spMkLst>
            <pc:docMk/>
            <pc:sldMk cId="2579653813" sldId="265"/>
            <ac:spMk id="14" creationId="{4300840D-0A0B-4512-BACA-B439D5B9C57C}"/>
          </ac:spMkLst>
        </pc:spChg>
        <pc:spChg chg="add del">
          <ac:chgData name="Julienne Clifford" userId="aebbff23-2ac4-46d9-a80c-aeb9b0a78a68" providerId="ADAL" clId="{BC0262D0-C4CB-40D9-829F-6C4758746613}" dt="2023-03-27T03:43:57.145" v="7508"/>
          <ac:spMkLst>
            <pc:docMk/>
            <pc:sldMk cId="2579653813" sldId="265"/>
            <ac:spMk id="16" creationId="{D2B78728-A580-49A7-84F9-6EF6F583ADE0}"/>
          </ac:spMkLst>
        </pc:spChg>
        <pc:spChg chg="add del">
          <ac:chgData name="Julienne Clifford" userId="aebbff23-2ac4-46d9-a80c-aeb9b0a78a68" providerId="ADAL" clId="{BC0262D0-C4CB-40D9-829F-6C4758746613}" dt="2023-03-27T03:43:57.145" v="7508"/>
          <ac:spMkLst>
            <pc:docMk/>
            <pc:sldMk cId="2579653813" sldId="265"/>
            <ac:spMk id="18" creationId="{38FAA1A1-D861-433F-88FA-1E9D6FD31D11}"/>
          </ac:spMkLst>
        </pc:spChg>
        <pc:spChg chg="add del">
          <ac:chgData name="Julienne Clifford" userId="aebbff23-2ac4-46d9-a80c-aeb9b0a78a68" providerId="ADAL" clId="{BC0262D0-C4CB-40D9-829F-6C4758746613}" dt="2023-03-27T03:43:57.145" v="7508"/>
          <ac:spMkLst>
            <pc:docMk/>
            <pc:sldMk cId="2579653813" sldId="265"/>
            <ac:spMk id="20" creationId="{8D71EDA1-87BF-4D5D-AB79-F346FD19278A}"/>
          </ac:spMkLst>
        </pc:spChg>
        <pc:graphicFrameChg chg="add">
          <ac:chgData name="Julienne Clifford" userId="aebbff23-2ac4-46d9-a80c-aeb9b0a78a68" providerId="ADAL" clId="{BC0262D0-C4CB-40D9-829F-6C4758746613}" dt="2023-03-27T03:56:56.839" v="8694" actId="26606"/>
          <ac:graphicFrameMkLst>
            <pc:docMk/>
            <pc:sldMk cId="2579653813" sldId="265"/>
            <ac:graphicFrameMk id="22" creationId="{9B1488D8-C2B6-3B59-8335-1B440EE8E84D}"/>
          </ac:graphicFrameMkLst>
        </pc:graphicFrameChg>
      </pc:sldChg>
      <pc:sldChg chg="addSp modSp new del mod setBg">
        <pc:chgData name="Julienne Clifford" userId="aebbff23-2ac4-46d9-a80c-aeb9b0a78a68" providerId="ADAL" clId="{BC0262D0-C4CB-40D9-829F-6C4758746613}" dt="2023-03-27T00:57:49.689" v="4979" actId="2696"/>
        <pc:sldMkLst>
          <pc:docMk/>
          <pc:sldMk cId="2173003642" sldId="266"/>
        </pc:sldMkLst>
        <pc:spChg chg="mod">
          <ac:chgData name="Julienne Clifford" userId="aebbff23-2ac4-46d9-a80c-aeb9b0a78a68" providerId="ADAL" clId="{BC0262D0-C4CB-40D9-829F-6C4758746613}" dt="2023-03-27T00:52:14.604" v="4890" actId="26606"/>
          <ac:spMkLst>
            <pc:docMk/>
            <pc:sldMk cId="2173003642" sldId="266"/>
            <ac:spMk id="2" creationId="{F76A6E14-5841-DD46-B214-5674000A7C75}"/>
          </ac:spMkLst>
        </pc:spChg>
        <pc:spChg chg="mod">
          <ac:chgData name="Julienne Clifford" userId="aebbff23-2ac4-46d9-a80c-aeb9b0a78a68" providerId="ADAL" clId="{BC0262D0-C4CB-40D9-829F-6C4758746613}" dt="2023-03-27T00:52:38.950" v="4907" actId="20577"/>
          <ac:spMkLst>
            <pc:docMk/>
            <pc:sldMk cId="2173003642" sldId="266"/>
            <ac:spMk id="3" creationId="{35B19BEE-6938-B161-BB66-51CF1B4D950D}"/>
          </ac:spMkLst>
        </pc:spChg>
        <pc:spChg chg="add">
          <ac:chgData name="Julienne Clifford" userId="aebbff23-2ac4-46d9-a80c-aeb9b0a78a68" providerId="ADAL" clId="{BC0262D0-C4CB-40D9-829F-6C4758746613}" dt="2023-03-27T00:52:14.604" v="4890" actId="26606"/>
          <ac:spMkLst>
            <pc:docMk/>
            <pc:sldMk cId="2173003642" sldId="266"/>
            <ac:spMk id="8" creationId="{979E27D9-03C7-44E2-9FF8-15D0C8506AF7}"/>
          </ac:spMkLst>
        </pc:spChg>
        <pc:spChg chg="add">
          <ac:chgData name="Julienne Clifford" userId="aebbff23-2ac4-46d9-a80c-aeb9b0a78a68" providerId="ADAL" clId="{BC0262D0-C4CB-40D9-829F-6C4758746613}" dt="2023-03-27T00:52:14.604" v="4890" actId="26606"/>
          <ac:spMkLst>
            <pc:docMk/>
            <pc:sldMk cId="2173003642" sldId="266"/>
            <ac:spMk id="10" creationId="{EEBF1590-3B36-48EE-A89D-3B6F3CB256AB}"/>
          </ac:spMkLst>
        </pc:spChg>
        <pc:spChg chg="add">
          <ac:chgData name="Julienne Clifford" userId="aebbff23-2ac4-46d9-a80c-aeb9b0a78a68" providerId="ADAL" clId="{BC0262D0-C4CB-40D9-829F-6C4758746613}" dt="2023-03-27T00:52:14.604" v="4890" actId="26606"/>
          <ac:spMkLst>
            <pc:docMk/>
            <pc:sldMk cId="2173003642" sldId="266"/>
            <ac:spMk id="12" creationId="{AC8F6C8C-AB5A-4548-942D-E3FD40ACBC49}"/>
          </ac:spMkLst>
        </pc:spChg>
      </pc:sldChg>
      <pc:sldChg chg="addSp delSp modSp new mod ord setBg modClrScheme chgLayout">
        <pc:chgData name="Julienne Clifford" userId="aebbff23-2ac4-46d9-a80c-aeb9b0a78a68" providerId="ADAL" clId="{BC0262D0-C4CB-40D9-829F-6C4758746613}" dt="2023-03-27T03:11:54.734" v="7329" actId="255"/>
        <pc:sldMkLst>
          <pc:docMk/>
          <pc:sldMk cId="2391364131" sldId="266"/>
        </pc:sldMkLst>
        <pc:spChg chg="add del mod ord">
          <ac:chgData name="Julienne Clifford" userId="aebbff23-2ac4-46d9-a80c-aeb9b0a78a68" providerId="ADAL" clId="{BC0262D0-C4CB-40D9-829F-6C4758746613}" dt="2023-03-27T03:10:43.177" v="7314"/>
          <ac:spMkLst>
            <pc:docMk/>
            <pc:sldMk cId="2391364131" sldId="266"/>
            <ac:spMk id="3" creationId="{574D128F-AE99-49B3-F470-E2084EB35B0A}"/>
          </ac:spMkLst>
        </pc:spChg>
        <pc:spChg chg="add mod ord">
          <ac:chgData name="Julienne Clifford" userId="aebbff23-2ac4-46d9-a80c-aeb9b0a78a68" providerId="ADAL" clId="{BC0262D0-C4CB-40D9-829F-6C4758746613}" dt="2023-03-27T03:10:48.551" v="7322" actId="5793"/>
          <ac:spMkLst>
            <pc:docMk/>
            <pc:sldMk cId="2391364131" sldId="266"/>
            <ac:spMk id="4" creationId="{FD0B89E9-F024-D01E-23D8-20E76EFDF662}"/>
          </ac:spMkLst>
        </pc:spChg>
        <pc:spChg chg="add mod ord">
          <ac:chgData name="Julienne Clifford" userId="aebbff23-2ac4-46d9-a80c-aeb9b0a78a68" providerId="ADAL" clId="{BC0262D0-C4CB-40D9-829F-6C4758746613}" dt="2023-03-27T03:11:54.734" v="7329" actId="255"/>
          <ac:spMkLst>
            <pc:docMk/>
            <pc:sldMk cId="2391364131" sldId="266"/>
            <ac:spMk id="5" creationId="{0A0209F1-7863-CEAE-4DD5-1660A6CE713A}"/>
          </ac:spMkLst>
        </pc:spChg>
        <pc:spChg chg="add">
          <ac:chgData name="Julienne Clifford" userId="aebbff23-2ac4-46d9-a80c-aeb9b0a78a68" providerId="ADAL" clId="{BC0262D0-C4CB-40D9-829F-6C4758746613}" dt="2023-03-27T03:10:38.525" v="7312" actId="26606"/>
          <ac:spMkLst>
            <pc:docMk/>
            <pc:sldMk cId="2391364131" sldId="266"/>
            <ac:spMk id="10" creationId="{907EF6B7-1338-4443-8C46-6A318D952DFD}"/>
          </ac:spMkLst>
        </pc:spChg>
        <pc:spChg chg="add">
          <ac:chgData name="Julienne Clifford" userId="aebbff23-2ac4-46d9-a80c-aeb9b0a78a68" providerId="ADAL" clId="{BC0262D0-C4CB-40D9-829F-6C4758746613}" dt="2023-03-27T03:10:38.525" v="7312" actId="26606"/>
          <ac:spMkLst>
            <pc:docMk/>
            <pc:sldMk cId="2391364131" sldId="266"/>
            <ac:spMk id="12" creationId="{DAAE4CDD-124C-4DCF-9584-B6033B545DD5}"/>
          </ac:spMkLst>
        </pc:spChg>
        <pc:spChg chg="add">
          <ac:chgData name="Julienne Clifford" userId="aebbff23-2ac4-46d9-a80c-aeb9b0a78a68" providerId="ADAL" clId="{BC0262D0-C4CB-40D9-829F-6C4758746613}" dt="2023-03-27T03:10:38.525" v="7312" actId="26606"/>
          <ac:spMkLst>
            <pc:docMk/>
            <pc:sldMk cId="2391364131" sldId="266"/>
            <ac:spMk id="14" creationId="{081E4A58-353D-44AE-B2FC-2A74E2E400F7}"/>
          </ac:spMkLst>
        </pc:spChg>
      </pc:sldChg>
      <pc:sldChg chg="new del">
        <pc:chgData name="Julienne Clifford" userId="aebbff23-2ac4-46d9-a80c-aeb9b0a78a68" providerId="ADAL" clId="{BC0262D0-C4CB-40D9-829F-6C4758746613}" dt="2023-03-27T03:14:50.963" v="7335" actId="2696"/>
        <pc:sldMkLst>
          <pc:docMk/>
          <pc:sldMk cId="1622258750" sldId="267"/>
        </pc:sldMkLst>
      </pc:sldChg>
      <pc:sldChg chg="addSp delSp modSp new mod">
        <pc:chgData name="Julienne Clifford" userId="aebbff23-2ac4-46d9-a80c-aeb9b0a78a68" providerId="ADAL" clId="{BC0262D0-C4CB-40D9-829F-6C4758746613}" dt="2023-03-29T02:34:20.969" v="9867" actId="1076"/>
        <pc:sldMkLst>
          <pc:docMk/>
          <pc:sldMk cId="1868222800" sldId="268"/>
        </pc:sldMkLst>
        <pc:spChg chg="mod">
          <ac:chgData name="Julienne Clifford" userId="aebbff23-2ac4-46d9-a80c-aeb9b0a78a68" providerId="ADAL" clId="{BC0262D0-C4CB-40D9-829F-6C4758746613}" dt="2023-03-27T03:14:56.845" v="7345" actId="20577"/>
          <ac:spMkLst>
            <pc:docMk/>
            <pc:sldMk cId="1868222800" sldId="268"/>
            <ac:spMk id="2" creationId="{A7357676-22A5-41EE-0631-E9F4C28E708C}"/>
          </ac:spMkLst>
        </pc:spChg>
        <pc:spChg chg="del">
          <ac:chgData name="Julienne Clifford" userId="aebbff23-2ac4-46d9-a80c-aeb9b0a78a68" providerId="ADAL" clId="{BC0262D0-C4CB-40D9-829F-6C4758746613}" dt="2023-03-29T02:15:36.044" v="9637"/>
          <ac:spMkLst>
            <pc:docMk/>
            <pc:sldMk cId="1868222800" sldId="268"/>
            <ac:spMk id="3" creationId="{84922273-8AB6-FA3C-F293-8387D09F2C04}"/>
          </ac:spMkLst>
        </pc:spChg>
        <pc:spChg chg="add mod">
          <ac:chgData name="Julienne Clifford" userId="aebbff23-2ac4-46d9-a80c-aeb9b0a78a68" providerId="ADAL" clId="{BC0262D0-C4CB-40D9-829F-6C4758746613}" dt="2023-03-29T02:34:20.969" v="9867" actId="1076"/>
          <ac:spMkLst>
            <pc:docMk/>
            <pc:sldMk cId="1868222800" sldId="268"/>
            <ac:spMk id="4" creationId="{9E4496CD-7099-74D6-D089-EAC33D90626A}"/>
          </ac:spMkLst>
        </pc:spChg>
      </pc:sldChg>
      <pc:sldChg chg="modSp add mod">
        <pc:chgData name="Julienne Clifford" userId="aebbff23-2ac4-46d9-a80c-aeb9b0a78a68" providerId="ADAL" clId="{BC0262D0-C4CB-40D9-829F-6C4758746613}" dt="2023-03-27T04:05:10.558" v="9585" actId="255"/>
        <pc:sldMkLst>
          <pc:docMk/>
          <pc:sldMk cId="476282878" sldId="269"/>
        </pc:sldMkLst>
        <pc:graphicFrameChg chg="mod">
          <ac:chgData name="Julienne Clifford" userId="aebbff23-2ac4-46d9-a80c-aeb9b0a78a68" providerId="ADAL" clId="{BC0262D0-C4CB-40D9-829F-6C4758746613}" dt="2023-03-27T04:05:10.558" v="9585" actId="255"/>
          <ac:graphicFrameMkLst>
            <pc:docMk/>
            <pc:sldMk cId="476282878" sldId="269"/>
            <ac:graphicFrameMk id="18" creationId="{BC064B6C-1057-EFEA-076F-039C3D043476}"/>
          </ac:graphicFrameMkLst>
        </pc:graphicFrameChg>
      </pc:sldChg>
      <pc:sldChg chg="addSp delSp modSp add del mod setBg delDesignElem">
        <pc:chgData name="Julienne Clifford" userId="aebbff23-2ac4-46d9-a80c-aeb9b0a78a68" providerId="ADAL" clId="{BC0262D0-C4CB-40D9-829F-6C4758746613}" dt="2023-03-27T03:56:25.881" v="8693" actId="2696"/>
        <pc:sldMkLst>
          <pc:docMk/>
          <pc:sldMk cId="2038176818" sldId="269"/>
        </pc:sldMkLst>
        <pc:spChg chg="mod">
          <ac:chgData name="Julienne Clifford" userId="aebbff23-2ac4-46d9-a80c-aeb9b0a78a68" providerId="ADAL" clId="{BC0262D0-C4CB-40D9-829F-6C4758746613}" dt="2023-03-27T03:45:04.806" v="7579" actId="6549"/>
          <ac:spMkLst>
            <pc:docMk/>
            <pc:sldMk cId="2038176818" sldId="269"/>
            <ac:spMk id="2" creationId="{C24216DF-2038-A831-3330-935EDD5F89AB}"/>
          </ac:spMkLst>
        </pc:spChg>
        <pc:spChg chg="add del">
          <ac:chgData name="Julienne Clifford" userId="aebbff23-2ac4-46d9-a80c-aeb9b0a78a68" providerId="ADAL" clId="{BC0262D0-C4CB-40D9-829F-6C4758746613}" dt="2023-03-27T03:44:38.332" v="7512"/>
          <ac:spMkLst>
            <pc:docMk/>
            <pc:sldMk cId="2038176818" sldId="269"/>
            <ac:spMk id="32" creationId="{BACC6370-2D7E-4714-9D71-7542949D7D5D}"/>
          </ac:spMkLst>
        </pc:spChg>
        <pc:spChg chg="add del">
          <ac:chgData name="Julienne Clifford" userId="aebbff23-2ac4-46d9-a80c-aeb9b0a78a68" providerId="ADAL" clId="{BC0262D0-C4CB-40D9-829F-6C4758746613}" dt="2023-03-27T03:44:38.332" v="7512"/>
          <ac:spMkLst>
            <pc:docMk/>
            <pc:sldMk cId="2038176818" sldId="269"/>
            <ac:spMk id="33" creationId="{F68B3F68-107C-434F-AA38-110D5EA91B85}"/>
          </ac:spMkLst>
        </pc:spChg>
        <pc:spChg chg="add del">
          <ac:chgData name="Julienne Clifford" userId="aebbff23-2ac4-46d9-a80c-aeb9b0a78a68" providerId="ADAL" clId="{BC0262D0-C4CB-40D9-829F-6C4758746613}" dt="2023-03-27T03:44:38.332" v="7512"/>
          <ac:spMkLst>
            <pc:docMk/>
            <pc:sldMk cId="2038176818" sldId="269"/>
            <ac:spMk id="34" creationId="{AAD0DBB9-1A4B-4391-81D4-CB19F9AB918A}"/>
          </ac:spMkLst>
        </pc:spChg>
        <pc:spChg chg="add del">
          <ac:chgData name="Julienne Clifford" userId="aebbff23-2ac4-46d9-a80c-aeb9b0a78a68" providerId="ADAL" clId="{BC0262D0-C4CB-40D9-829F-6C4758746613}" dt="2023-03-27T03:44:38.332" v="7512"/>
          <ac:spMkLst>
            <pc:docMk/>
            <pc:sldMk cId="2038176818" sldId="269"/>
            <ac:spMk id="35" creationId="{063BBA22-50EA-4C4D-BE05-F1CE4E63AA56}"/>
          </ac:spMkLst>
        </pc:spChg>
        <pc:graphicFrameChg chg="mod">
          <ac:chgData name="Julienne Clifford" userId="aebbff23-2ac4-46d9-a80c-aeb9b0a78a68" providerId="ADAL" clId="{BC0262D0-C4CB-40D9-829F-6C4758746613}" dt="2023-03-27T03:55:41.633" v="8692"/>
          <ac:graphicFrameMkLst>
            <pc:docMk/>
            <pc:sldMk cId="2038176818" sldId="269"/>
            <ac:graphicFrameMk id="18" creationId="{BC064B6C-1057-EFEA-076F-039C3D04347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7DCD3-71E2-490F-9740-E90C351522C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50EECDD-D5C7-4EA6-9505-910662A42E3E}">
      <dgm:prSet/>
      <dgm:spPr/>
      <dgm:t>
        <a:bodyPr/>
        <a:lstStyle/>
        <a:p>
          <a:r>
            <a:rPr lang="en-AU"/>
            <a:t>Much changes in a young person’s life between 12 and 25 years and this is never more evident than in their engagement with the healthcare system</a:t>
          </a:r>
          <a:endParaRPr lang="en-US"/>
        </a:p>
      </dgm:t>
    </dgm:pt>
    <dgm:pt modelId="{E0BB62A5-76A9-467F-9C76-0A214B18309F}" type="parTrans" cxnId="{C41E5C6C-69EA-46AA-B2BF-1AB2A1BB1B6D}">
      <dgm:prSet/>
      <dgm:spPr/>
      <dgm:t>
        <a:bodyPr/>
        <a:lstStyle/>
        <a:p>
          <a:endParaRPr lang="en-US"/>
        </a:p>
      </dgm:t>
    </dgm:pt>
    <dgm:pt modelId="{C23E880D-E83F-4B38-B85A-F9D2748606DF}" type="sibTrans" cxnId="{C41E5C6C-69EA-46AA-B2BF-1AB2A1BB1B6D}">
      <dgm:prSet/>
      <dgm:spPr/>
      <dgm:t>
        <a:bodyPr/>
        <a:lstStyle/>
        <a:p>
          <a:endParaRPr lang="en-US"/>
        </a:p>
      </dgm:t>
    </dgm:pt>
    <dgm:pt modelId="{BFC9BFC1-7DE7-4F58-AE23-9AA0511B0C41}">
      <dgm:prSet/>
      <dgm:spPr/>
      <dgm:t>
        <a:bodyPr/>
        <a:lstStyle/>
        <a:p>
          <a:r>
            <a:rPr lang="en-AU" dirty="0"/>
            <a:t>Young people move from trust of and reliance on their parents to an increasing involvement in the decisions regarding their care</a:t>
          </a:r>
          <a:endParaRPr lang="en-US" dirty="0"/>
        </a:p>
      </dgm:t>
    </dgm:pt>
    <dgm:pt modelId="{2A935C00-DEEA-4D66-9022-5FF305623B77}" type="parTrans" cxnId="{E2CED590-5CCD-43D5-B7EC-3D5552F746D5}">
      <dgm:prSet/>
      <dgm:spPr/>
      <dgm:t>
        <a:bodyPr/>
        <a:lstStyle/>
        <a:p>
          <a:endParaRPr lang="en-US"/>
        </a:p>
      </dgm:t>
    </dgm:pt>
    <dgm:pt modelId="{1AC4160B-9528-4AFF-8712-D3EFF94607FA}" type="sibTrans" cxnId="{E2CED590-5CCD-43D5-B7EC-3D5552F746D5}">
      <dgm:prSet/>
      <dgm:spPr/>
      <dgm:t>
        <a:bodyPr/>
        <a:lstStyle/>
        <a:p>
          <a:endParaRPr lang="en-US"/>
        </a:p>
      </dgm:t>
    </dgm:pt>
    <dgm:pt modelId="{9F9C356B-BE54-4FD4-B8D7-D1835111583A}">
      <dgm:prSet/>
      <dgm:spPr/>
      <dgm:t>
        <a:bodyPr/>
        <a:lstStyle/>
        <a:p>
          <a:r>
            <a:rPr lang="en-AU"/>
            <a:t>They are physically changing through puberty and beyond and so are their needs such from outgrowing the child’s hospital bed to dealing with their first menstrual period</a:t>
          </a:r>
          <a:endParaRPr lang="en-US"/>
        </a:p>
      </dgm:t>
    </dgm:pt>
    <dgm:pt modelId="{0E167598-1648-4399-91DE-E4700B181E60}" type="parTrans" cxnId="{5776D84A-CCEF-4D10-9A10-EACDFC61804A}">
      <dgm:prSet/>
      <dgm:spPr/>
      <dgm:t>
        <a:bodyPr/>
        <a:lstStyle/>
        <a:p>
          <a:endParaRPr lang="en-US"/>
        </a:p>
      </dgm:t>
    </dgm:pt>
    <dgm:pt modelId="{C6446081-7B3E-4FE2-B051-45FA5E9B60D4}" type="sibTrans" cxnId="{5776D84A-CCEF-4D10-9A10-EACDFC61804A}">
      <dgm:prSet/>
      <dgm:spPr/>
      <dgm:t>
        <a:bodyPr/>
        <a:lstStyle/>
        <a:p>
          <a:endParaRPr lang="en-US"/>
        </a:p>
      </dgm:t>
    </dgm:pt>
    <dgm:pt modelId="{812D97D4-F675-4D77-B53B-48BF16BF0B80}" type="pres">
      <dgm:prSet presAssocID="{F567DCD3-71E2-490F-9740-E90C351522C0}" presName="hierChild1" presStyleCnt="0">
        <dgm:presLayoutVars>
          <dgm:chPref val="1"/>
          <dgm:dir/>
          <dgm:animOne val="branch"/>
          <dgm:animLvl val="lvl"/>
          <dgm:resizeHandles/>
        </dgm:presLayoutVars>
      </dgm:prSet>
      <dgm:spPr/>
    </dgm:pt>
    <dgm:pt modelId="{C9EEA8F0-AF56-4F32-A4B1-CDEF4D916166}" type="pres">
      <dgm:prSet presAssocID="{150EECDD-D5C7-4EA6-9505-910662A42E3E}" presName="hierRoot1" presStyleCnt="0"/>
      <dgm:spPr/>
    </dgm:pt>
    <dgm:pt modelId="{F81CD201-988F-450D-8F9E-94E584AB09A3}" type="pres">
      <dgm:prSet presAssocID="{150EECDD-D5C7-4EA6-9505-910662A42E3E}" presName="composite" presStyleCnt="0"/>
      <dgm:spPr/>
    </dgm:pt>
    <dgm:pt modelId="{024D28AD-727F-4574-9749-0B9B4DC92401}" type="pres">
      <dgm:prSet presAssocID="{150EECDD-D5C7-4EA6-9505-910662A42E3E}" presName="background" presStyleLbl="node0" presStyleIdx="0" presStyleCnt="3"/>
      <dgm:spPr/>
    </dgm:pt>
    <dgm:pt modelId="{CC08AAAE-4C17-4538-B335-FB9063370AE1}" type="pres">
      <dgm:prSet presAssocID="{150EECDD-D5C7-4EA6-9505-910662A42E3E}" presName="text" presStyleLbl="fgAcc0" presStyleIdx="0" presStyleCnt="3">
        <dgm:presLayoutVars>
          <dgm:chPref val="3"/>
        </dgm:presLayoutVars>
      </dgm:prSet>
      <dgm:spPr/>
    </dgm:pt>
    <dgm:pt modelId="{14B1EB4B-5661-40DA-A382-61315F20ED0B}" type="pres">
      <dgm:prSet presAssocID="{150EECDD-D5C7-4EA6-9505-910662A42E3E}" presName="hierChild2" presStyleCnt="0"/>
      <dgm:spPr/>
    </dgm:pt>
    <dgm:pt modelId="{E94CE56C-AACE-467D-8EFD-7E464BCCE468}" type="pres">
      <dgm:prSet presAssocID="{BFC9BFC1-7DE7-4F58-AE23-9AA0511B0C41}" presName="hierRoot1" presStyleCnt="0"/>
      <dgm:spPr/>
    </dgm:pt>
    <dgm:pt modelId="{5F6ED110-8D88-4C7E-85D0-5AF3A6F41AFD}" type="pres">
      <dgm:prSet presAssocID="{BFC9BFC1-7DE7-4F58-AE23-9AA0511B0C41}" presName="composite" presStyleCnt="0"/>
      <dgm:spPr/>
    </dgm:pt>
    <dgm:pt modelId="{E5B22160-8169-411A-A62F-ABCAAFA78352}" type="pres">
      <dgm:prSet presAssocID="{BFC9BFC1-7DE7-4F58-AE23-9AA0511B0C41}" presName="background" presStyleLbl="node0" presStyleIdx="1" presStyleCnt="3"/>
      <dgm:spPr/>
    </dgm:pt>
    <dgm:pt modelId="{EF148B92-DBEB-423E-BAAB-74739EF3D499}" type="pres">
      <dgm:prSet presAssocID="{BFC9BFC1-7DE7-4F58-AE23-9AA0511B0C41}" presName="text" presStyleLbl="fgAcc0" presStyleIdx="1" presStyleCnt="3">
        <dgm:presLayoutVars>
          <dgm:chPref val="3"/>
        </dgm:presLayoutVars>
      </dgm:prSet>
      <dgm:spPr/>
    </dgm:pt>
    <dgm:pt modelId="{41D88D3D-5079-4C2A-8AC3-C9794E1D3C39}" type="pres">
      <dgm:prSet presAssocID="{BFC9BFC1-7DE7-4F58-AE23-9AA0511B0C41}" presName="hierChild2" presStyleCnt="0"/>
      <dgm:spPr/>
    </dgm:pt>
    <dgm:pt modelId="{C9FD952D-F184-476F-9B4D-BC41F5A3F33B}" type="pres">
      <dgm:prSet presAssocID="{9F9C356B-BE54-4FD4-B8D7-D1835111583A}" presName="hierRoot1" presStyleCnt="0"/>
      <dgm:spPr/>
    </dgm:pt>
    <dgm:pt modelId="{BDC766A3-8BFB-454A-B5FB-E06FF8C874B1}" type="pres">
      <dgm:prSet presAssocID="{9F9C356B-BE54-4FD4-B8D7-D1835111583A}" presName="composite" presStyleCnt="0"/>
      <dgm:spPr/>
    </dgm:pt>
    <dgm:pt modelId="{B65A7228-A26B-4B47-A588-174198B2B526}" type="pres">
      <dgm:prSet presAssocID="{9F9C356B-BE54-4FD4-B8D7-D1835111583A}" presName="background" presStyleLbl="node0" presStyleIdx="2" presStyleCnt="3"/>
      <dgm:spPr/>
    </dgm:pt>
    <dgm:pt modelId="{4C636F06-A1D0-4474-BD2C-F6B1B86F1095}" type="pres">
      <dgm:prSet presAssocID="{9F9C356B-BE54-4FD4-B8D7-D1835111583A}" presName="text" presStyleLbl="fgAcc0" presStyleIdx="2" presStyleCnt="3">
        <dgm:presLayoutVars>
          <dgm:chPref val="3"/>
        </dgm:presLayoutVars>
      </dgm:prSet>
      <dgm:spPr/>
    </dgm:pt>
    <dgm:pt modelId="{48716BC9-FBCC-402A-B637-023D7D264CE5}" type="pres">
      <dgm:prSet presAssocID="{9F9C356B-BE54-4FD4-B8D7-D1835111583A}" presName="hierChild2" presStyleCnt="0"/>
      <dgm:spPr/>
    </dgm:pt>
  </dgm:ptLst>
  <dgm:cxnLst>
    <dgm:cxn modelId="{B550EB0D-3BF7-4E7C-B651-EB658DC88BBE}" type="presOf" srcId="{F567DCD3-71E2-490F-9740-E90C351522C0}" destId="{812D97D4-F675-4D77-B53B-48BF16BF0B80}" srcOrd="0" destOrd="0" presId="urn:microsoft.com/office/officeart/2005/8/layout/hierarchy1"/>
    <dgm:cxn modelId="{C1C6F81B-2518-4FC8-81BA-DFE4AF6F33E7}" type="presOf" srcId="{9F9C356B-BE54-4FD4-B8D7-D1835111583A}" destId="{4C636F06-A1D0-4474-BD2C-F6B1B86F1095}" srcOrd="0" destOrd="0" presId="urn:microsoft.com/office/officeart/2005/8/layout/hierarchy1"/>
    <dgm:cxn modelId="{813D742D-745B-47CE-BCA5-7682F8C79412}" type="presOf" srcId="{150EECDD-D5C7-4EA6-9505-910662A42E3E}" destId="{CC08AAAE-4C17-4538-B335-FB9063370AE1}" srcOrd="0" destOrd="0" presId="urn:microsoft.com/office/officeart/2005/8/layout/hierarchy1"/>
    <dgm:cxn modelId="{5776D84A-CCEF-4D10-9A10-EACDFC61804A}" srcId="{F567DCD3-71E2-490F-9740-E90C351522C0}" destId="{9F9C356B-BE54-4FD4-B8D7-D1835111583A}" srcOrd="2" destOrd="0" parTransId="{0E167598-1648-4399-91DE-E4700B181E60}" sibTransId="{C6446081-7B3E-4FE2-B051-45FA5E9B60D4}"/>
    <dgm:cxn modelId="{C41E5C6C-69EA-46AA-B2BF-1AB2A1BB1B6D}" srcId="{F567DCD3-71E2-490F-9740-E90C351522C0}" destId="{150EECDD-D5C7-4EA6-9505-910662A42E3E}" srcOrd="0" destOrd="0" parTransId="{E0BB62A5-76A9-467F-9C76-0A214B18309F}" sibTransId="{C23E880D-E83F-4B38-B85A-F9D2748606DF}"/>
    <dgm:cxn modelId="{6121E873-7FCC-4696-81EC-C7165C5C1B13}" type="presOf" srcId="{BFC9BFC1-7DE7-4F58-AE23-9AA0511B0C41}" destId="{EF148B92-DBEB-423E-BAAB-74739EF3D499}" srcOrd="0" destOrd="0" presId="urn:microsoft.com/office/officeart/2005/8/layout/hierarchy1"/>
    <dgm:cxn modelId="{E2CED590-5CCD-43D5-B7EC-3D5552F746D5}" srcId="{F567DCD3-71E2-490F-9740-E90C351522C0}" destId="{BFC9BFC1-7DE7-4F58-AE23-9AA0511B0C41}" srcOrd="1" destOrd="0" parTransId="{2A935C00-DEEA-4D66-9022-5FF305623B77}" sibTransId="{1AC4160B-9528-4AFF-8712-D3EFF94607FA}"/>
    <dgm:cxn modelId="{B9EC8148-8594-4456-9252-D8F052C3E277}" type="presParOf" srcId="{812D97D4-F675-4D77-B53B-48BF16BF0B80}" destId="{C9EEA8F0-AF56-4F32-A4B1-CDEF4D916166}" srcOrd="0" destOrd="0" presId="urn:microsoft.com/office/officeart/2005/8/layout/hierarchy1"/>
    <dgm:cxn modelId="{82BB8DF3-BD4F-4DD0-96C5-1E294B446679}" type="presParOf" srcId="{C9EEA8F0-AF56-4F32-A4B1-CDEF4D916166}" destId="{F81CD201-988F-450D-8F9E-94E584AB09A3}" srcOrd="0" destOrd="0" presId="urn:microsoft.com/office/officeart/2005/8/layout/hierarchy1"/>
    <dgm:cxn modelId="{381387CA-CDC5-4042-9537-7B5C218BB8C1}" type="presParOf" srcId="{F81CD201-988F-450D-8F9E-94E584AB09A3}" destId="{024D28AD-727F-4574-9749-0B9B4DC92401}" srcOrd="0" destOrd="0" presId="urn:microsoft.com/office/officeart/2005/8/layout/hierarchy1"/>
    <dgm:cxn modelId="{5434481F-471C-42CB-A62A-D871987B8DC0}" type="presParOf" srcId="{F81CD201-988F-450D-8F9E-94E584AB09A3}" destId="{CC08AAAE-4C17-4538-B335-FB9063370AE1}" srcOrd="1" destOrd="0" presId="urn:microsoft.com/office/officeart/2005/8/layout/hierarchy1"/>
    <dgm:cxn modelId="{C72E90DD-F78B-438E-95A2-2E2CCAB663CC}" type="presParOf" srcId="{C9EEA8F0-AF56-4F32-A4B1-CDEF4D916166}" destId="{14B1EB4B-5661-40DA-A382-61315F20ED0B}" srcOrd="1" destOrd="0" presId="urn:microsoft.com/office/officeart/2005/8/layout/hierarchy1"/>
    <dgm:cxn modelId="{E1311CCA-D4DC-4311-8307-8853CAB3A061}" type="presParOf" srcId="{812D97D4-F675-4D77-B53B-48BF16BF0B80}" destId="{E94CE56C-AACE-467D-8EFD-7E464BCCE468}" srcOrd="1" destOrd="0" presId="urn:microsoft.com/office/officeart/2005/8/layout/hierarchy1"/>
    <dgm:cxn modelId="{F1A676B0-F422-4740-B452-F4E9516DCFE4}" type="presParOf" srcId="{E94CE56C-AACE-467D-8EFD-7E464BCCE468}" destId="{5F6ED110-8D88-4C7E-85D0-5AF3A6F41AFD}" srcOrd="0" destOrd="0" presId="urn:microsoft.com/office/officeart/2005/8/layout/hierarchy1"/>
    <dgm:cxn modelId="{979D82AD-F186-4229-927B-A42BEBDB29A1}" type="presParOf" srcId="{5F6ED110-8D88-4C7E-85D0-5AF3A6F41AFD}" destId="{E5B22160-8169-411A-A62F-ABCAAFA78352}" srcOrd="0" destOrd="0" presId="urn:microsoft.com/office/officeart/2005/8/layout/hierarchy1"/>
    <dgm:cxn modelId="{8A79CEDB-7B76-4BA1-B927-1921A1C22F5B}" type="presParOf" srcId="{5F6ED110-8D88-4C7E-85D0-5AF3A6F41AFD}" destId="{EF148B92-DBEB-423E-BAAB-74739EF3D499}" srcOrd="1" destOrd="0" presId="urn:microsoft.com/office/officeart/2005/8/layout/hierarchy1"/>
    <dgm:cxn modelId="{09D1486A-EF4E-41F2-89BC-3E0BC674A38B}" type="presParOf" srcId="{E94CE56C-AACE-467D-8EFD-7E464BCCE468}" destId="{41D88D3D-5079-4C2A-8AC3-C9794E1D3C39}" srcOrd="1" destOrd="0" presId="urn:microsoft.com/office/officeart/2005/8/layout/hierarchy1"/>
    <dgm:cxn modelId="{19F9E8CE-0266-4292-876E-3E650B678007}" type="presParOf" srcId="{812D97D4-F675-4D77-B53B-48BF16BF0B80}" destId="{C9FD952D-F184-476F-9B4D-BC41F5A3F33B}" srcOrd="2" destOrd="0" presId="urn:microsoft.com/office/officeart/2005/8/layout/hierarchy1"/>
    <dgm:cxn modelId="{98D61A97-B832-4159-ACE1-44EAC2360E72}" type="presParOf" srcId="{C9FD952D-F184-476F-9B4D-BC41F5A3F33B}" destId="{BDC766A3-8BFB-454A-B5FB-E06FF8C874B1}" srcOrd="0" destOrd="0" presId="urn:microsoft.com/office/officeart/2005/8/layout/hierarchy1"/>
    <dgm:cxn modelId="{B063D87F-0BF2-4E37-95B3-CA31B349B4E1}" type="presParOf" srcId="{BDC766A3-8BFB-454A-B5FB-E06FF8C874B1}" destId="{B65A7228-A26B-4B47-A588-174198B2B526}" srcOrd="0" destOrd="0" presId="urn:microsoft.com/office/officeart/2005/8/layout/hierarchy1"/>
    <dgm:cxn modelId="{122E0E3A-F684-4A78-A859-2CE491C0B14D}" type="presParOf" srcId="{BDC766A3-8BFB-454A-B5FB-E06FF8C874B1}" destId="{4C636F06-A1D0-4474-BD2C-F6B1B86F1095}" srcOrd="1" destOrd="0" presId="urn:microsoft.com/office/officeart/2005/8/layout/hierarchy1"/>
    <dgm:cxn modelId="{6114D6E1-B481-4F8C-8DE7-FF40551817D6}" type="presParOf" srcId="{C9FD952D-F184-476F-9B4D-BC41F5A3F33B}" destId="{48716BC9-FBCC-402A-B637-023D7D264CE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9F750-77DB-4744-8BBC-EB7683EBA3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3E2989B-CF08-4189-A5ED-F78F68D203B4}">
      <dgm:prSet/>
      <dgm:spPr/>
      <dgm:t>
        <a:bodyPr/>
        <a:lstStyle/>
        <a:p>
          <a:r>
            <a:rPr lang="en-AU"/>
            <a:t>Socially they develop a stronger connection with their peers and have close involvement with school, sporting, creative and other groups and begin forming romantic and sexual relationships</a:t>
          </a:r>
          <a:endParaRPr lang="en-US"/>
        </a:p>
      </dgm:t>
    </dgm:pt>
    <dgm:pt modelId="{5EE0EDFA-AD80-465F-A181-DBA8004EF68C}" type="parTrans" cxnId="{2840C8D2-4C52-43ED-9373-2E4C9E76C5E5}">
      <dgm:prSet/>
      <dgm:spPr/>
      <dgm:t>
        <a:bodyPr/>
        <a:lstStyle/>
        <a:p>
          <a:endParaRPr lang="en-US"/>
        </a:p>
      </dgm:t>
    </dgm:pt>
    <dgm:pt modelId="{398B5757-6DF9-471C-8461-E820FA824CE5}" type="sibTrans" cxnId="{2840C8D2-4C52-43ED-9373-2E4C9E76C5E5}">
      <dgm:prSet/>
      <dgm:spPr/>
      <dgm:t>
        <a:bodyPr/>
        <a:lstStyle/>
        <a:p>
          <a:endParaRPr lang="en-US"/>
        </a:p>
      </dgm:t>
    </dgm:pt>
    <dgm:pt modelId="{CC2927B1-71C4-4EE4-BB82-C9825897A534}">
      <dgm:prSet/>
      <dgm:spPr/>
      <dgm:t>
        <a:bodyPr/>
        <a:lstStyle/>
        <a:p>
          <a:r>
            <a:rPr lang="en-AU" dirty="0"/>
            <a:t>They reach an important stage of their education and start to engage with the workforce.  A long hospital stay can greatly disrupt this engagement.</a:t>
          </a:r>
          <a:endParaRPr lang="en-US" dirty="0"/>
        </a:p>
      </dgm:t>
    </dgm:pt>
    <dgm:pt modelId="{7E663BC8-969C-40B6-8A58-704DC44906AD}" type="parTrans" cxnId="{44764190-1BE6-426F-A5BB-3F110E659801}">
      <dgm:prSet/>
      <dgm:spPr/>
      <dgm:t>
        <a:bodyPr/>
        <a:lstStyle/>
        <a:p>
          <a:endParaRPr lang="en-US"/>
        </a:p>
      </dgm:t>
    </dgm:pt>
    <dgm:pt modelId="{E3817605-09F0-4E9C-B19B-929939F8B988}" type="sibTrans" cxnId="{44764190-1BE6-426F-A5BB-3F110E659801}">
      <dgm:prSet/>
      <dgm:spPr/>
      <dgm:t>
        <a:bodyPr/>
        <a:lstStyle/>
        <a:p>
          <a:endParaRPr lang="en-US"/>
        </a:p>
      </dgm:t>
    </dgm:pt>
    <dgm:pt modelId="{9B0555B5-23DD-4717-952E-4AA159258E43}" type="pres">
      <dgm:prSet presAssocID="{75B9F750-77DB-4744-8BBC-EB7683EBA3D5}" presName="hierChild1" presStyleCnt="0">
        <dgm:presLayoutVars>
          <dgm:chPref val="1"/>
          <dgm:dir/>
          <dgm:animOne val="branch"/>
          <dgm:animLvl val="lvl"/>
          <dgm:resizeHandles/>
        </dgm:presLayoutVars>
      </dgm:prSet>
      <dgm:spPr/>
    </dgm:pt>
    <dgm:pt modelId="{CE5B48B5-7110-4285-A2BF-C9048D4597FC}" type="pres">
      <dgm:prSet presAssocID="{B3E2989B-CF08-4189-A5ED-F78F68D203B4}" presName="hierRoot1" presStyleCnt="0"/>
      <dgm:spPr/>
    </dgm:pt>
    <dgm:pt modelId="{DFBEFC2F-7DD4-4A23-935F-17DAE3D53CAF}" type="pres">
      <dgm:prSet presAssocID="{B3E2989B-CF08-4189-A5ED-F78F68D203B4}" presName="composite" presStyleCnt="0"/>
      <dgm:spPr/>
    </dgm:pt>
    <dgm:pt modelId="{1C801276-E8B4-4657-85B7-AFF7EF5D4868}" type="pres">
      <dgm:prSet presAssocID="{B3E2989B-CF08-4189-A5ED-F78F68D203B4}" presName="background" presStyleLbl="node0" presStyleIdx="0" presStyleCnt="2"/>
      <dgm:spPr/>
    </dgm:pt>
    <dgm:pt modelId="{F68E8760-CAD5-40C2-84D6-15CC1E60B365}" type="pres">
      <dgm:prSet presAssocID="{B3E2989B-CF08-4189-A5ED-F78F68D203B4}" presName="text" presStyleLbl="fgAcc0" presStyleIdx="0" presStyleCnt="2">
        <dgm:presLayoutVars>
          <dgm:chPref val="3"/>
        </dgm:presLayoutVars>
      </dgm:prSet>
      <dgm:spPr/>
    </dgm:pt>
    <dgm:pt modelId="{089EF17E-5EE7-43BB-8DE0-226D84EF96AD}" type="pres">
      <dgm:prSet presAssocID="{B3E2989B-CF08-4189-A5ED-F78F68D203B4}" presName="hierChild2" presStyleCnt="0"/>
      <dgm:spPr/>
    </dgm:pt>
    <dgm:pt modelId="{7A8AA300-F76F-48D8-B0DD-88527B0F9049}" type="pres">
      <dgm:prSet presAssocID="{CC2927B1-71C4-4EE4-BB82-C9825897A534}" presName="hierRoot1" presStyleCnt="0"/>
      <dgm:spPr/>
    </dgm:pt>
    <dgm:pt modelId="{E73A894A-8495-4A27-A391-98D50327B24D}" type="pres">
      <dgm:prSet presAssocID="{CC2927B1-71C4-4EE4-BB82-C9825897A534}" presName="composite" presStyleCnt="0"/>
      <dgm:spPr/>
    </dgm:pt>
    <dgm:pt modelId="{B0AC6123-E912-4494-A7C6-9DFF0E74D8F7}" type="pres">
      <dgm:prSet presAssocID="{CC2927B1-71C4-4EE4-BB82-C9825897A534}" presName="background" presStyleLbl="node0" presStyleIdx="1" presStyleCnt="2"/>
      <dgm:spPr/>
    </dgm:pt>
    <dgm:pt modelId="{77060FED-C3D9-4604-8270-A587427A608E}" type="pres">
      <dgm:prSet presAssocID="{CC2927B1-71C4-4EE4-BB82-C9825897A534}" presName="text" presStyleLbl="fgAcc0" presStyleIdx="1" presStyleCnt="2">
        <dgm:presLayoutVars>
          <dgm:chPref val="3"/>
        </dgm:presLayoutVars>
      </dgm:prSet>
      <dgm:spPr/>
    </dgm:pt>
    <dgm:pt modelId="{DF7FF547-E5E1-493C-AE08-9238CDDDDA6E}" type="pres">
      <dgm:prSet presAssocID="{CC2927B1-71C4-4EE4-BB82-C9825897A534}" presName="hierChild2" presStyleCnt="0"/>
      <dgm:spPr/>
    </dgm:pt>
  </dgm:ptLst>
  <dgm:cxnLst>
    <dgm:cxn modelId="{372A6230-F1AA-47E5-AD74-455A26C8971D}" type="presOf" srcId="{CC2927B1-71C4-4EE4-BB82-C9825897A534}" destId="{77060FED-C3D9-4604-8270-A587427A608E}" srcOrd="0" destOrd="0" presId="urn:microsoft.com/office/officeart/2005/8/layout/hierarchy1"/>
    <dgm:cxn modelId="{6175233E-287F-402F-AB6F-0D6844C296AC}" type="presOf" srcId="{75B9F750-77DB-4744-8BBC-EB7683EBA3D5}" destId="{9B0555B5-23DD-4717-952E-4AA159258E43}" srcOrd="0" destOrd="0" presId="urn:microsoft.com/office/officeart/2005/8/layout/hierarchy1"/>
    <dgm:cxn modelId="{17734144-74C0-4EA2-9868-5ABB399D0B36}" type="presOf" srcId="{B3E2989B-CF08-4189-A5ED-F78F68D203B4}" destId="{F68E8760-CAD5-40C2-84D6-15CC1E60B365}" srcOrd="0" destOrd="0" presId="urn:microsoft.com/office/officeart/2005/8/layout/hierarchy1"/>
    <dgm:cxn modelId="{44764190-1BE6-426F-A5BB-3F110E659801}" srcId="{75B9F750-77DB-4744-8BBC-EB7683EBA3D5}" destId="{CC2927B1-71C4-4EE4-BB82-C9825897A534}" srcOrd="1" destOrd="0" parTransId="{7E663BC8-969C-40B6-8A58-704DC44906AD}" sibTransId="{E3817605-09F0-4E9C-B19B-929939F8B988}"/>
    <dgm:cxn modelId="{2840C8D2-4C52-43ED-9373-2E4C9E76C5E5}" srcId="{75B9F750-77DB-4744-8BBC-EB7683EBA3D5}" destId="{B3E2989B-CF08-4189-A5ED-F78F68D203B4}" srcOrd="0" destOrd="0" parTransId="{5EE0EDFA-AD80-465F-A181-DBA8004EF68C}" sibTransId="{398B5757-6DF9-471C-8461-E820FA824CE5}"/>
    <dgm:cxn modelId="{F563F785-CBAD-451C-BA14-D8DF22C1F1AB}" type="presParOf" srcId="{9B0555B5-23DD-4717-952E-4AA159258E43}" destId="{CE5B48B5-7110-4285-A2BF-C9048D4597FC}" srcOrd="0" destOrd="0" presId="urn:microsoft.com/office/officeart/2005/8/layout/hierarchy1"/>
    <dgm:cxn modelId="{90D0DD6A-D168-4FB6-83ED-59E9E1705F31}" type="presParOf" srcId="{CE5B48B5-7110-4285-A2BF-C9048D4597FC}" destId="{DFBEFC2F-7DD4-4A23-935F-17DAE3D53CAF}" srcOrd="0" destOrd="0" presId="urn:microsoft.com/office/officeart/2005/8/layout/hierarchy1"/>
    <dgm:cxn modelId="{10D585DF-5B4C-495D-A96F-765216AAFD0C}" type="presParOf" srcId="{DFBEFC2F-7DD4-4A23-935F-17DAE3D53CAF}" destId="{1C801276-E8B4-4657-85B7-AFF7EF5D4868}" srcOrd="0" destOrd="0" presId="urn:microsoft.com/office/officeart/2005/8/layout/hierarchy1"/>
    <dgm:cxn modelId="{1055C292-5618-4662-A495-0540CB998FDA}" type="presParOf" srcId="{DFBEFC2F-7DD4-4A23-935F-17DAE3D53CAF}" destId="{F68E8760-CAD5-40C2-84D6-15CC1E60B365}" srcOrd="1" destOrd="0" presId="urn:microsoft.com/office/officeart/2005/8/layout/hierarchy1"/>
    <dgm:cxn modelId="{47E9BE47-0B02-4EEF-B5F2-704243BD7EFA}" type="presParOf" srcId="{CE5B48B5-7110-4285-A2BF-C9048D4597FC}" destId="{089EF17E-5EE7-43BB-8DE0-226D84EF96AD}" srcOrd="1" destOrd="0" presId="urn:microsoft.com/office/officeart/2005/8/layout/hierarchy1"/>
    <dgm:cxn modelId="{FC47C6D4-4BCF-4177-BBB7-2425D80754BC}" type="presParOf" srcId="{9B0555B5-23DD-4717-952E-4AA159258E43}" destId="{7A8AA300-F76F-48D8-B0DD-88527B0F9049}" srcOrd="1" destOrd="0" presId="urn:microsoft.com/office/officeart/2005/8/layout/hierarchy1"/>
    <dgm:cxn modelId="{1E32817C-C836-4293-BCFA-D2956AE1EFFA}" type="presParOf" srcId="{7A8AA300-F76F-48D8-B0DD-88527B0F9049}" destId="{E73A894A-8495-4A27-A391-98D50327B24D}" srcOrd="0" destOrd="0" presId="urn:microsoft.com/office/officeart/2005/8/layout/hierarchy1"/>
    <dgm:cxn modelId="{66FA7EC7-720B-418B-9C58-F7E8B1B8B7A1}" type="presParOf" srcId="{E73A894A-8495-4A27-A391-98D50327B24D}" destId="{B0AC6123-E912-4494-A7C6-9DFF0E74D8F7}" srcOrd="0" destOrd="0" presId="urn:microsoft.com/office/officeart/2005/8/layout/hierarchy1"/>
    <dgm:cxn modelId="{CE396176-1BB0-4617-86E4-857C29B562CC}" type="presParOf" srcId="{E73A894A-8495-4A27-A391-98D50327B24D}" destId="{77060FED-C3D9-4604-8270-A587427A608E}" srcOrd="1" destOrd="0" presId="urn:microsoft.com/office/officeart/2005/8/layout/hierarchy1"/>
    <dgm:cxn modelId="{DB6F1FC5-8B83-4591-9433-08D0DF28A01B}" type="presParOf" srcId="{7A8AA300-F76F-48D8-B0DD-88527B0F9049}" destId="{DF7FF547-E5E1-493C-AE08-9238CDDDDA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8D182D-31ED-4CD0-BAF7-70CB85CF87E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91BCB83-1F64-4B6D-8BB0-49EA1E6CEEC0}">
      <dgm:prSet/>
      <dgm:spPr/>
      <dgm:t>
        <a:bodyPr/>
        <a:lstStyle/>
        <a:p>
          <a:r>
            <a:rPr lang="en-AU" dirty="0"/>
            <a:t>A separate space within the hospital dedicated to adolescents and young adults which also allows privacy</a:t>
          </a:r>
          <a:endParaRPr lang="en-US" dirty="0"/>
        </a:p>
      </dgm:t>
    </dgm:pt>
    <dgm:pt modelId="{0EBAB2A8-4B5A-490C-A709-715E96B9B8A8}" type="parTrans" cxnId="{8F99B5D5-C1F1-4C7B-8902-5087CD2178CD}">
      <dgm:prSet/>
      <dgm:spPr/>
      <dgm:t>
        <a:bodyPr/>
        <a:lstStyle/>
        <a:p>
          <a:endParaRPr lang="en-US"/>
        </a:p>
      </dgm:t>
    </dgm:pt>
    <dgm:pt modelId="{69395500-C661-4E72-9E21-AA38D0BA5667}" type="sibTrans" cxnId="{8F99B5D5-C1F1-4C7B-8902-5087CD2178CD}">
      <dgm:prSet/>
      <dgm:spPr/>
      <dgm:t>
        <a:bodyPr/>
        <a:lstStyle/>
        <a:p>
          <a:endParaRPr lang="en-US"/>
        </a:p>
      </dgm:t>
    </dgm:pt>
    <dgm:pt modelId="{12F7DFA9-08DF-4B72-B3E7-4E1436316E46}">
      <dgm:prSet/>
      <dgm:spPr/>
      <dgm:t>
        <a:bodyPr/>
        <a:lstStyle/>
        <a:p>
          <a:r>
            <a:rPr lang="en-AU" dirty="0"/>
            <a:t>A place where friends can feel comfortable visiting with beanbags and comfortable furniture</a:t>
          </a:r>
          <a:endParaRPr lang="en-US" dirty="0"/>
        </a:p>
      </dgm:t>
    </dgm:pt>
    <dgm:pt modelId="{BFA2DE14-BBD7-4A1A-99CD-F735EE55BD26}" type="parTrans" cxnId="{027DF292-B224-41A1-AA92-B9547ABA0379}">
      <dgm:prSet/>
      <dgm:spPr/>
      <dgm:t>
        <a:bodyPr/>
        <a:lstStyle/>
        <a:p>
          <a:endParaRPr lang="en-US"/>
        </a:p>
      </dgm:t>
    </dgm:pt>
    <dgm:pt modelId="{C135C6DF-1736-4D89-B777-EB47CD7C927F}" type="sibTrans" cxnId="{027DF292-B224-41A1-AA92-B9547ABA0379}">
      <dgm:prSet/>
      <dgm:spPr/>
      <dgm:t>
        <a:bodyPr/>
        <a:lstStyle/>
        <a:p>
          <a:endParaRPr lang="en-US"/>
        </a:p>
      </dgm:t>
    </dgm:pt>
    <dgm:pt modelId="{25CEEE56-0D27-43BB-8B95-7ACCECCF91B1}">
      <dgm:prSet/>
      <dgm:spPr/>
      <dgm:t>
        <a:bodyPr/>
        <a:lstStyle/>
        <a:p>
          <a:r>
            <a:rPr lang="en-AU"/>
            <a:t>Access to the technology such as a large screen TV, iPads, chargers and noise cancelling headphones</a:t>
          </a:r>
          <a:endParaRPr lang="en-US"/>
        </a:p>
      </dgm:t>
    </dgm:pt>
    <dgm:pt modelId="{8593FCA5-08BC-4F5E-A3F4-FA600940B30D}" type="parTrans" cxnId="{DF968B95-BDDD-4D79-B8C1-D5DE054D70ED}">
      <dgm:prSet/>
      <dgm:spPr/>
      <dgm:t>
        <a:bodyPr/>
        <a:lstStyle/>
        <a:p>
          <a:endParaRPr lang="en-US"/>
        </a:p>
      </dgm:t>
    </dgm:pt>
    <dgm:pt modelId="{9E20E921-2ECF-447B-B047-72911E81F39B}" type="sibTrans" cxnId="{DF968B95-BDDD-4D79-B8C1-D5DE054D70ED}">
      <dgm:prSet/>
      <dgm:spPr/>
      <dgm:t>
        <a:bodyPr/>
        <a:lstStyle/>
        <a:p>
          <a:endParaRPr lang="en-US"/>
        </a:p>
      </dgm:t>
    </dgm:pt>
    <dgm:pt modelId="{A735B4A7-84C5-489A-8681-C3E33CCA9A24}">
      <dgm:prSet/>
      <dgm:spPr/>
      <dgm:t>
        <a:bodyPr/>
        <a:lstStyle/>
        <a:p>
          <a:r>
            <a:rPr lang="en-AU"/>
            <a:t>The ability to personalise the space through posters, doonas, etc.</a:t>
          </a:r>
          <a:endParaRPr lang="en-US"/>
        </a:p>
      </dgm:t>
    </dgm:pt>
    <dgm:pt modelId="{E8403DB4-C2A4-4C11-BE4B-CCC35745CCFB}" type="parTrans" cxnId="{BED7C032-698A-4137-8D3E-5A3255979083}">
      <dgm:prSet/>
      <dgm:spPr/>
      <dgm:t>
        <a:bodyPr/>
        <a:lstStyle/>
        <a:p>
          <a:endParaRPr lang="en-US"/>
        </a:p>
      </dgm:t>
    </dgm:pt>
    <dgm:pt modelId="{EBC2AC6A-2A1D-48E2-9780-C614217187E8}" type="sibTrans" cxnId="{BED7C032-698A-4137-8D3E-5A3255979083}">
      <dgm:prSet/>
      <dgm:spPr/>
      <dgm:t>
        <a:bodyPr/>
        <a:lstStyle/>
        <a:p>
          <a:endParaRPr lang="en-US"/>
        </a:p>
      </dgm:t>
    </dgm:pt>
    <dgm:pt modelId="{0E2661B9-E551-45B0-8268-B9D2F9297AB8}">
      <dgm:prSet/>
      <dgm:spPr/>
      <dgm:t>
        <a:bodyPr/>
        <a:lstStyle/>
        <a:p>
          <a:r>
            <a:rPr lang="en-AU"/>
            <a:t>Musical instruments and/or blue tooth speakers to play Spotify</a:t>
          </a:r>
          <a:endParaRPr lang="en-US"/>
        </a:p>
      </dgm:t>
    </dgm:pt>
    <dgm:pt modelId="{24354019-BB20-483A-B85B-1523EC672EDA}" type="parTrans" cxnId="{4C4784F5-F879-44EB-9439-EC72D0290708}">
      <dgm:prSet/>
      <dgm:spPr/>
      <dgm:t>
        <a:bodyPr/>
        <a:lstStyle/>
        <a:p>
          <a:endParaRPr lang="en-US"/>
        </a:p>
      </dgm:t>
    </dgm:pt>
    <dgm:pt modelId="{25C94460-BA5A-4867-B9BB-59B2D1F66859}" type="sibTrans" cxnId="{4C4784F5-F879-44EB-9439-EC72D0290708}">
      <dgm:prSet/>
      <dgm:spPr/>
      <dgm:t>
        <a:bodyPr/>
        <a:lstStyle/>
        <a:p>
          <a:endParaRPr lang="en-US"/>
        </a:p>
      </dgm:t>
    </dgm:pt>
    <dgm:pt modelId="{55501056-4A90-4935-B929-40F3BEBB6EB3}">
      <dgm:prSet/>
      <dgm:spPr/>
      <dgm:t>
        <a:bodyPr/>
        <a:lstStyle/>
        <a:p>
          <a:r>
            <a:rPr lang="en-AU"/>
            <a:t>Natural light and the ability to spend time outside</a:t>
          </a:r>
          <a:endParaRPr lang="en-US"/>
        </a:p>
      </dgm:t>
    </dgm:pt>
    <dgm:pt modelId="{6D39D1FF-054C-4811-AC60-6D77585021BB}" type="parTrans" cxnId="{094E41A9-CAB2-4152-A9DB-29FE8C04D1F3}">
      <dgm:prSet/>
      <dgm:spPr/>
      <dgm:t>
        <a:bodyPr/>
        <a:lstStyle/>
        <a:p>
          <a:endParaRPr lang="en-US"/>
        </a:p>
      </dgm:t>
    </dgm:pt>
    <dgm:pt modelId="{0C72BE35-EE0D-45BA-AE88-AE9FB60C153B}" type="sibTrans" cxnId="{094E41A9-CAB2-4152-A9DB-29FE8C04D1F3}">
      <dgm:prSet/>
      <dgm:spPr/>
      <dgm:t>
        <a:bodyPr/>
        <a:lstStyle/>
        <a:p>
          <a:endParaRPr lang="en-US"/>
        </a:p>
      </dgm:t>
    </dgm:pt>
    <dgm:pt modelId="{7BF71835-4338-4C1B-8744-325A4C43FD5F}">
      <dgm:prSet/>
      <dgm:spPr/>
      <dgm:t>
        <a:bodyPr/>
        <a:lstStyle/>
        <a:p>
          <a:r>
            <a:rPr lang="en-AU"/>
            <a:t>Somewhere to grab a drink and make an easy snack</a:t>
          </a:r>
          <a:endParaRPr lang="en-US"/>
        </a:p>
      </dgm:t>
    </dgm:pt>
    <dgm:pt modelId="{0407E7F0-C8E9-4C2E-B22C-6335FAECE01A}" type="parTrans" cxnId="{F9E0B5E0-294B-49D9-982A-BDD7FC1282B3}">
      <dgm:prSet/>
      <dgm:spPr/>
      <dgm:t>
        <a:bodyPr/>
        <a:lstStyle/>
        <a:p>
          <a:endParaRPr lang="en-US"/>
        </a:p>
      </dgm:t>
    </dgm:pt>
    <dgm:pt modelId="{D7FA8FD9-9418-46AB-90AB-20FA8120D230}" type="sibTrans" cxnId="{F9E0B5E0-294B-49D9-982A-BDD7FC1282B3}">
      <dgm:prSet/>
      <dgm:spPr/>
      <dgm:t>
        <a:bodyPr/>
        <a:lstStyle/>
        <a:p>
          <a:endParaRPr lang="en-US"/>
        </a:p>
      </dgm:t>
    </dgm:pt>
    <dgm:pt modelId="{12E08F7B-13F2-49B7-BA44-0D03A9CF90E9}" type="pres">
      <dgm:prSet presAssocID="{2F8D182D-31ED-4CD0-BAF7-70CB85CF87E2}" presName="vert0" presStyleCnt="0">
        <dgm:presLayoutVars>
          <dgm:dir/>
          <dgm:animOne val="branch"/>
          <dgm:animLvl val="lvl"/>
        </dgm:presLayoutVars>
      </dgm:prSet>
      <dgm:spPr/>
    </dgm:pt>
    <dgm:pt modelId="{9202E877-FAD2-48C9-9CC3-2800529C2460}" type="pres">
      <dgm:prSet presAssocID="{491BCB83-1F64-4B6D-8BB0-49EA1E6CEEC0}" presName="thickLine" presStyleLbl="alignNode1" presStyleIdx="0" presStyleCnt="7"/>
      <dgm:spPr/>
    </dgm:pt>
    <dgm:pt modelId="{9D56B49B-E00E-4615-A2B4-83C7A101AE63}" type="pres">
      <dgm:prSet presAssocID="{491BCB83-1F64-4B6D-8BB0-49EA1E6CEEC0}" presName="horz1" presStyleCnt="0"/>
      <dgm:spPr/>
    </dgm:pt>
    <dgm:pt modelId="{365DF7CE-814F-49D7-BE3B-AB25B9DCF1BC}" type="pres">
      <dgm:prSet presAssocID="{491BCB83-1F64-4B6D-8BB0-49EA1E6CEEC0}" presName="tx1" presStyleLbl="revTx" presStyleIdx="0" presStyleCnt="7"/>
      <dgm:spPr/>
    </dgm:pt>
    <dgm:pt modelId="{5546ECAB-0F1B-4673-9039-5D80150C3243}" type="pres">
      <dgm:prSet presAssocID="{491BCB83-1F64-4B6D-8BB0-49EA1E6CEEC0}" presName="vert1" presStyleCnt="0"/>
      <dgm:spPr/>
    </dgm:pt>
    <dgm:pt modelId="{01108B4A-207D-4FC2-92E9-C3F49EC5949F}" type="pres">
      <dgm:prSet presAssocID="{12F7DFA9-08DF-4B72-B3E7-4E1436316E46}" presName="thickLine" presStyleLbl="alignNode1" presStyleIdx="1" presStyleCnt="7"/>
      <dgm:spPr/>
    </dgm:pt>
    <dgm:pt modelId="{653F630A-9E29-4B16-9622-0BA07924216E}" type="pres">
      <dgm:prSet presAssocID="{12F7DFA9-08DF-4B72-B3E7-4E1436316E46}" presName="horz1" presStyleCnt="0"/>
      <dgm:spPr/>
    </dgm:pt>
    <dgm:pt modelId="{FB900BDA-99C3-4CBD-B728-D58B7F9402C7}" type="pres">
      <dgm:prSet presAssocID="{12F7DFA9-08DF-4B72-B3E7-4E1436316E46}" presName="tx1" presStyleLbl="revTx" presStyleIdx="1" presStyleCnt="7"/>
      <dgm:spPr/>
    </dgm:pt>
    <dgm:pt modelId="{264ABEC4-8EB2-4156-870F-B46B3191E720}" type="pres">
      <dgm:prSet presAssocID="{12F7DFA9-08DF-4B72-B3E7-4E1436316E46}" presName="vert1" presStyleCnt="0"/>
      <dgm:spPr/>
    </dgm:pt>
    <dgm:pt modelId="{FD633BD7-4563-4A32-8104-7AC45E677526}" type="pres">
      <dgm:prSet presAssocID="{25CEEE56-0D27-43BB-8B95-7ACCECCF91B1}" presName="thickLine" presStyleLbl="alignNode1" presStyleIdx="2" presStyleCnt="7"/>
      <dgm:spPr/>
    </dgm:pt>
    <dgm:pt modelId="{F1CCE1BD-3376-4AE3-B61B-E852A53EB8CE}" type="pres">
      <dgm:prSet presAssocID="{25CEEE56-0D27-43BB-8B95-7ACCECCF91B1}" presName="horz1" presStyleCnt="0"/>
      <dgm:spPr/>
    </dgm:pt>
    <dgm:pt modelId="{C42E4E81-5903-436B-85E7-3C8663E7A417}" type="pres">
      <dgm:prSet presAssocID="{25CEEE56-0D27-43BB-8B95-7ACCECCF91B1}" presName="tx1" presStyleLbl="revTx" presStyleIdx="2" presStyleCnt="7"/>
      <dgm:spPr/>
    </dgm:pt>
    <dgm:pt modelId="{749EABCC-F375-4572-8D6F-1D7123EEDB55}" type="pres">
      <dgm:prSet presAssocID="{25CEEE56-0D27-43BB-8B95-7ACCECCF91B1}" presName="vert1" presStyleCnt="0"/>
      <dgm:spPr/>
    </dgm:pt>
    <dgm:pt modelId="{CD4C3EAE-22C7-4C7E-B2F5-5245B73F455C}" type="pres">
      <dgm:prSet presAssocID="{A735B4A7-84C5-489A-8681-C3E33CCA9A24}" presName="thickLine" presStyleLbl="alignNode1" presStyleIdx="3" presStyleCnt="7"/>
      <dgm:spPr/>
    </dgm:pt>
    <dgm:pt modelId="{6C34B656-F70B-417C-8FC2-09541B8FAA9F}" type="pres">
      <dgm:prSet presAssocID="{A735B4A7-84C5-489A-8681-C3E33CCA9A24}" presName="horz1" presStyleCnt="0"/>
      <dgm:spPr/>
    </dgm:pt>
    <dgm:pt modelId="{A27CD4D1-D0F2-4E7D-B7DA-9C51184052B2}" type="pres">
      <dgm:prSet presAssocID="{A735B4A7-84C5-489A-8681-C3E33CCA9A24}" presName="tx1" presStyleLbl="revTx" presStyleIdx="3" presStyleCnt="7"/>
      <dgm:spPr/>
    </dgm:pt>
    <dgm:pt modelId="{E1860B63-EC19-42E6-9288-5C04B3DB7126}" type="pres">
      <dgm:prSet presAssocID="{A735B4A7-84C5-489A-8681-C3E33CCA9A24}" presName="vert1" presStyleCnt="0"/>
      <dgm:spPr/>
    </dgm:pt>
    <dgm:pt modelId="{ED70AA08-55A7-49C6-8455-B192F3695A7B}" type="pres">
      <dgm:prSet presAssocID="{0E2661B9-E551-45B0-8268-B9D2F9297AB8}" presName="thickLine" presStyleLbl="alignNode1" presStyleIdx="4" presStyleCnt="7"/>
      <dgm:spPr/>
    </dgm:pt>
    <dgm:pt modelId="{F291E3D2-F8DC-4D78-9166-18D2DDA9D25C}" type="pres">
      <dgm:prSet presAssocID="{0E2661B9-E551-45B0-8268-B9D2F9297AB8}" presName="horz1" presStyleCnt="0"/>
      <dgm:spPr/>
    </dgm:pt>
    <dgm:pt modelId="{366B3268-1EDA-4BA8-A576-72EEE0E5084D}" type="pres">
      <dgm:prSet presAssocID="{0E2661B9-E551-45B0-8268-B9D2F9297AB8}" presName="tx1" presStyleLbl="revTx" presStyleIdx="4" presStyleCnt="7"/>
      <dgm:spPr/>
    </dgm:pt>
    <dgm:pt modelId="{7DF4E2DD-4F9A-4B15-B4C3-8D03F9ABBD83}" type="pres">
      <dgm:prSet presAssocID="{0E2661B9-E551-45B0-8268-B9D2F9297AB8}" presName="vert1" presStyleCnt="0"/>
      <dgm:spPr/>
    </dgm:pt>
    <dgm:pt modelId="{4A17FFCF-FC2C-45B1-8CC6-74C9E10A4E40}" type="pres">
      <dgm:prSet presAssocID="{55501056-4A90-4935-B929-40F3BEBB6EB3}" presName="thickLine" presStyleLbl="alignNode1" presStyleIdx="5" presStyleCnt="7"/>
      <dgm:spPr/>
    </dgm:pt>
    <dgm:pt modelId="{E6B81CCF-6C33-4628-99EE-58F8C1B106D5}" type="pres">
      <dgm:prSet presAssocID="{55501056-4A90-4935-B929-40F3BEBB6EB3}" presName="horz1" presStyleCnt="0"/>
      <dgm:spPr/>
    </dgm:pt>
    <dgm:pt modelId="{222DF544-A383-452F-B6B9-662423513A41}" type="pres">
      <dgm:prSet presAssocID="{55501056-4A90-4935-B929-40F3BEBB6EB3}" presName="tx1" presStyleLbl="revTx" presStyleIdx="5" presStyleCnt="7"/>
      <dgm:spPr/>
    </dgm:pt>
    <dgm:pt modelId="{CECA4E1A-9B17-4AAF-B2B3-6ADCE9F725C6}" type="pres">
      <dgm:prSet presAssocID="{55501056-4A90-4935-B929-40F3BEBB6EB3}" presName="vert1" presStyleCnt="0"/>
      <dgm:spPr/>
    </dgm:pt>
    <dgm:pt modelId="{48874E98-1FAB-427B-AB2E-2FB23C61FB1A}" type="pres">
      <dgm:prSet presAssocID="{7BF71835-4338-4C1B-8744-325A4C43FD5F}" presName="thickLine" presStyleLbl="alignNode1" presStyleIdx="6" presStyleCnt="7"/>
      <dgm:spPr/>
    </dgm:pt>
    <dgm:pt modelId="{2C07CD4E-EA75-4695-B81A-456AB6D34F7D}" type="pres">
      <dgm:prSet presAssocID="{7BF71835-4338-4C1B-8744-325A4C43FD5F}" presName="horz1" presStyleCnt="0"/>
      <dgm:spPr/>
    </dgm:pt>
    <dgm:pt modelId="{8F553087-E534-45FC-B357-43A833E5F996}" type="pres">
      <dgm:prSet presAssocID="{7BF71835-4338-4C1B-8744-325A4C43FD5F}" presName="tx1" presStyleLbl="revTx" presStyleIdx="6" presStyleCnt="7"/>
      <dgm:spPr/>
    </dgm:pt>
    <dgm:pt modelId="{0B31B135-4338-44B1-94CA-FA13F2CC1208}" type="pres">
      <dgm:prSet presAssocID="{7BF71835-4338-4C1B-8744-325A4C43FD5F}" presName="vert1" presStyleCnt="0"/>
      <dgm:spPr/>
    </dgm:pt>
  </dgm:ptLst>
  <dgm:cxnLst>
    <dgm:cxn modelId="{24E40A1A-0C77-4C31-8018-299BF0B1CE8C}" type="presOf" srcId="{A735B4A7-84C5-489A-8681-C3E33CCA9A24}" destId="{A27CD4D1-D0F2-4E7D-B7DA-9C51184052B2}" srcOrd="0" destOrd="0" presId="urn:microsoft.com/office/officeart/2008/layout/LinedList"/>
    <dgm:cxn modelId="{DD031526-1E47-495C-88AC-9C16C2E29706}" type="presOf" srcId="{55501056-4A90-4935-B929-40F3BEBB6EB3}" destId="{222DF544-A383-452F-B6B9-662423513A41}" srcOrd="0" destOrd="0" presId="urn:microsoft.com/office/officeart/2008/layout/LinedList"/>
    <dgm:cxn modelId="{BED7C032-698A-4137-8D3E-5A3255979083}" srcId="{2F8D182D-31ED-4CD0-BAF7-70CB85CF87E2}" destId="{A735B4A7-84C5-489A-8681-C3E33CCA9A24}" srcOrd="3" destOrd="0" parTransId="{E8403DB4-C2A4-4C11-BE4B-CCC35745CCFB}" sibTransId="{EBC2AC6A-2A1D-48E2-9780-C614217187E8}"/>
    <dgm:cxn modelId="{FFAD6833-BAC9-4CE3-8D46-7B07190D2CEF}" type="presOf" srcId="{2F8D182D-31ED-4CD0-BAF7-70CB85CF87E2}" destId="{12E08F7B-13F2-49B7-BA44-0D03A9CF90E9}" srcOrd="0" destOrd="0" presId="urn:microsoft.com/office/officeart/2008/layout/LinedList"/>
    <dgm:cxn modelId="{CD158875-676A-47AE-A152-DB7005F30391}" type="presOf" srcId="{7BF71835-4338-4C1B-8744-325A4C43FD5F}" destId="{8F553087-E534-45FC-B357-43A833E5F996}" srcOrd="0" destOrd="0" presId="urn:microsoft.com/office/officeart/2008/layout/LinedList"/>
    <dgm:cxn modelId="{4C045B58-77BB-4949-A908-D9A88418D375}" type="presOf" srcId="{25CEEE56-0D27-43BB-8B95-7ACCECCF91B1}" destId="{C42E4E81-5903-436B-85E7-3C8663E7A417}" srcOrd="0" destOrd="0" presId="urn:microsoft.com/office/officeart/2008/layout/LinedList"/>
    <dgm:cxn modelId="{027DF292-B224-41A1-AA92-B9547ABA0379}" srcId="{2F8D182D-31ED-4CD0-BAF7-70CB85CF87E2}" destId="{12F7DFA9-08DF-4B72-B3E7-4E1436316E46}" srcOrd="1" destOrd="0" parTransId="{BFA2DE14-BBD7-4A1A-99CD-F735EE55BD26}" sibTransId="{C135C6DF-1736-4D89-B777-EB47CD7C927F}"/>
    <dgm:cxn modelId="{DF968B95-BDDD-4D79-B8C1-D5DE054D70ED}" srcId="{2F8D182D-31ED-4CD0-BAF7-70CB85CF87E2}" destId="{25CEEE56-0D27-43BB-8B95-7ACCECCF91B1}" srcOrd="2" destOrd="0" parTransId="{8593FCA5-08BC-4F5E-A3F4-FA600940B30D}" sibTransId="{9E20E921-2ECF-447B-B047-72911E81F39B}"/>
    <dgm:cxn modelId="{793F7CA7-051F-4AAF-9EF6-DA1EE4CFD2AD}" type="presOf" srcId="{12F7DFA9-08DF-4B72-B3E7-4E1436316E46}" destId="{FB900BDA-99C3-4CBD-B728-D58B7F9402C7}" srcOrd="0" destOrd="0" presId="urn:microsoft.com/office/officeart/2008/layout/LinedList"/>
    <dgm:cxn modelId="{094E41A9-CAB2-4152-A9DB-29FE8C04D1F3}" srcId="{2F8D182D-31ED-4CD0-BAF7-70CB85CF87E2}" destId="{55501056-4A90-4935-B929-40F3BEBB6EB3}" srcOrd="5" destOrd="0" parTransId="{6D39D1FF-054C-4811-AC60-6D77585021BB}" sibTransId="{0C72BE35-EE0D-45BA-AE88-AE9FB60C153B}"/>
    <dgm:cxn modelId="{F6929BB8-FD0F-4DE2-BC38-13C1E86D0951}" type="presOf" srcId="{0E2661B9-E551-45B0-8268-B9D2F9297AB8}" destId="{366B3268-1EDA-4BA8-A576-72EEE0E5084D}" srcOrd="0" destOrd="0" presId="urn:microsoft.com/office/officeart/2008/layout/LinedList"/>
    <dgm:cxn modelId="{14B180CD-E5B2-459E-9466-D5076CAA5D5E}" type="presOf" srcId="{491BCB83-1F64-4B6D-8BB0-49EA1E6CEEC0}" destId="{365DF7CE-814F-49D7-BE3B-AB25B9DCF1BC}" srcOrd="0" destOrd="0" presId="urn:microsoft.com/office/officeart/2008/layout/LinedList"/>
    <dgm:cxn modelId="{8F99B5D5-C1F1-4C7B-8902-5087CD2178CD}" srcId="{2F8D182D-31ED-4CD0-BAF7-70CB85CF87E2}" destId="{491BCB83-1F64-4B6D-8BB0-49EA1E6CEEC0}" srcOrd="0" destOrd="0" parTransId="{0EBAB2A8-4B5A-490C-A709-715E96B9B8A8}" sibTransId="{69395500-C661-4E72-9E21-AA38D0BA5667}"/>
    <dgm:cxn modelId="{F9E0B5E0-294B-49D9-982A-BDD7FC1282B3}" srcId="{2F8D182D-31ED-4CD0-BAF7-70CB85CF87E2}" destId="{7BF71835-4338-4C1B-8744-325A4C43FD5F}" srcOrd="6" destOrd="0" parTransId="{0407E7F0-C8E9-4C2E-B22C-6335FAECE01A}" sibTransId="{D7FA8FD9-9418-46AB-90AB-20FA8120D230}"/>
    <dgm:cxn modelId="{4C4784F5-F879-44EB-9439-EC72D0290708}" srcId="{2F8D182D-31ED-4CD0-BAF7-70CB85CF87E2}" destId="{0E2661B9-E551-45B0-8268-B9D2F9297AB8}" srcOrd="4" destOrd="0" parTransId="{24354019-BB20-483A-B85B-1523EC672EDA}" sibTransId="{25C94460-BA5A-4867-B9BB-59B2D1F66859}"/>
    <dgm:cxn modelId="{E519B65B-5203-4AC8-BBFF-643D66149CAF}" type="presParOf" srcId="{12E08F7B-13F2-49B7-BA44-0D03A9CF90E9}" destId="{9202E877-FAD2-48C9-9CC3-2800529C2460}" srcOrd="0" destOrd="0" presId="urn:microsoft.com/office/officeart/2008/layout/LinedList"/>
    <dgm:cxn modelId="{6BE16EFD-2BF2-4F47-8686-2DCE6E4D847E}" type="presParOf" srcId="{12E08F7B-13F2-49B7-BA44-0D03A9CF90E9}" destId="{9D56B49B-E00E-4615-A2B4-83C7A101AE63}" srcOrd="1" destOrd="0" presId="urn:microsoft.com/office/officeart/2008/layout/LinedList"/>
    <dgm:cxn modelId="{975C888B-0AAC-4BCD-AB7E-9119575BD28C}" type="presParOf" srcId="{9D56B49B-E00E-4615-A2B4-83C7A101AE63}" destId="{365DF7CE-814F-49D7-BE3B-AB25B9DCF1BC}" srcOrd="0" destOrd="0" presId="urn:microsoft.com/office/officeart/2008/layout/LinedList"/>
    <dgm:cxn modelId="{51BA0527-70E2-482D-989B-DCED9FE67B4B}" type="presParOf" srcId="{9D56B49B-E00E-4615-A2B4-83C7A101AE63}" destId="{5546ECAB-0F1B-4673-9039-5D80150C3243}" srcOrd="1" destOrd="0" presId="urn:microsoft.com/office/officeart/2008/layout/LinedList"/>
    <dgm:cxn modelId="{E8201510-7DDC-4E59-9722-440F570225B1}" type="presParOf" srcId="{12E08F7B-13F2-49B7-BA44-0D03A9CF90E9}" destId="{01108B4A-207D-4FC2-92E9-C3F49EC5949F}" srcOrd="2" destOrd="0" presId="urn:microsoft.com/office/officeart/2008/layout/LinedList"/>
    <dgm:cxn modelId="{744AF1C1-4254-4C81-8381-564AF81944AB}" type="presParOf" srcId="{12E08F7B-13F2-49B7-BA44-0D03A9CF90E9}" destId="{653F630A-9E29-4B16-9622-0BA07924216E}" srcOrd="3" destOrd="0" presId="urn:microsoft.com/office/officeart/2008/layout/LinedList"/>
    <dgm:cxn modelId="{C80631AD-AA6F-46CE-8CFD-CE253C5FD28A}" type="presParOf" srcId="{653F630A-9E29-4B16-9622-0BA07924216E}" destId="{FB900BDA-99C3-4CBD-B728-D58B7F9402C7}" srcOrd="0" destOrd="0" presId="urn:microsoft.com/office/officeart/2008/layout/LinedList"/>
    <dgm:cxn modelId="{4FCDD82D-919D-4F8C-A415-2FDE77B2F9E9}" type="presParOf" srcId="{653F630A-9E29-4B16-9622-0BA07924216E}" destId="{264ABEC4-8EB2-4156-870F-B46B3191E720}" srcOrd="1" destOrd="0" presId="urn:microsoft.com/office/officeart/2008/layout/LinedList"/>
    <dgm:cxn modelId="{DBC936DD-55DF-4D8C-A180-5ECDB85544FE}" type="presParOf" srcId="{12E08F7B-13F2-49B7-BA44-0D03A9CF90E9}" destId="{FD633BD7-4563-4A32-8104-7AC45E677526}" srcOrd="4" destOrd="0" presId="urn:microsoft.com/office/officeart/2008/layout/LinedList"/>
    <dgm:cxn modelId="{5913ACD0-41EC-402C-9DB9-3A2B82EF8AD1}" type="presParOf" srcId="{12E08F7B-13F2-49B7-BA44-0D03A9CF90E9}" destId="{F1CCE1BD-3376-4AE3-B61B-E852A53EB8CE}" srcOrd="5" destOrd="0" presId="urn:microsoft.com/office/officeart/2008/layout/LinedList"/>
    <dgm:cxn modelId="{BDA7E27F-5846-4FB0-B8D0-8FC46603C3F5}" type="presParOf" srcId="{F1CCE1BD-3376-4AE3-B61B-E852A53EB8CE}" destId="{C42E4E81-5903-436B-85E7-3C8663E7A417}" srcOrd="0" destOrd="0" presId="urn:microsoft.com/office/officeart/2008/layout/LinedList"/>
    <dgm:cxn modelId="{273BF5BD-1A7F-498D-A15B-7F70E476CF0A}" type="presParOf" srcId="{F1CCE1BD-3376-4AE3-B61B-E852A53EB8CE}" destId="{749EABCC-F375-4572-8D6F-1D7123EEDB55}" srcOrd="1" destOrd="0" presId="urn:microsoft.com/office/officeart/2008/layout/LinedList"/>
    <dgm:cxn modelId="{C9104029-AC55-4D8C-BF4D-59A3671F74AC}" type="presParOf" srcId="{12E08F7B-13F2-49B7-BA44-0D03A9CF90E9}" destId="{CD4C3EAE-22C7-4C7E-B2F5-5245B73F455C}" srcOrd="6" destOrd="0" presId="urn:microsoft.com/office/officeart/2008/layout/LinedList"/>
    <dgm:cxn modelId="{B13290B7-283B-49E5-BC81-69B7996A1C71}" type="presParOf" srcId="{12E08F7B-13F2-49B7-BA44-0D03A9CF90E9}" destId="{6C34B656-F70B-417C-8FC2-09541B8FAA9F}" srcOrd="7" destOrd="0" presId="urn:microsoft.com/office/officeart/2008/layout/LinedList"/>
    <dgm:cxn modelId="{DF2803D7-BD07-486F-983B-D63AB22441C4}" type="presParOf" srcId="{6C34B656-F70B-417C-8FC2-09541B8FAA9F}" destId="{A27CD4D1-D0F2-4E7D-B7DA-9C51184052B2}" srcOrd="0" destOrd="0" presId="urn:microsoft.com/office/officeart/2008/layout/LinedList"/>
    <dgm:cxn modelId="{CD73EE6C-C0B2-4B9E-A8D9-4A1B3B1E05BF}" type="presParOf" srcId="{6C34B656-F70B-417C-8FC2-09541B8FAA9F}" destId="{E1860B63-EC19-42E6-9288-5C04B3DB7126}" srcOrd="1" destOrd="0" presId="urn:microsoft.com/office/officeart/2008/layout/LinedList"/>
    <dgm:cxn modelId="{DDDA713D-EB77-40D3-A916-0A76C835914B}" type="presParOf" srcId="{12E08F7B-13F2-49B7-BA44-0D03A9CF90E9}" destId="{ED70AA08-55A7-49C6-8455-B192F3695A7B}" srcOrd="8" destOrd="0" presId="urn:microsoft.com/office/officeart/2008/layout/LinedList"/>
    <dgm:cxn modelId="{85D44783-8A8F-46C6-BF35-1481CF8860C5}" type="presParOf" srcId="{12E08F7B-13F2-49B7-BA44-0D03A9CF90E9}" destId="{F291E3D2-F8DC-4D78-9166-18D2DDA9D25C}" srcOrd="9" destOrd="0" presId="urn:microsoft.com/office/officeart/2008/layout/LinedList"/>
    <dgm:cxn modelId="{70D5285F-AEE7-4092-A3B2-D93DB5E89197}" type="presParOf" srcId="{F291E3D2-F8DC-4D78-9166-18D2DDA9D25C}" destId="{366B3268-1EDA-4BA8-A576-72EEE0E5084D}" srcOrd="0" destOrd="0" presId="urn:microsoft.com/office/officeart/2008/layout/LinedList"/>
    <dgm:cxn modelId="{638F2FF5-30A1-4F4E-B5D3-5E6BDAB253C8}" type="presParOf" srcId="{F291E3D2-F8DC-4D78-9166-18D2DDA9D25C}" destId="{7DF4E2DD-4F9A-4B15-B4C3-8D03F9ABBD83}" srcOrd="1" destOrd="0" presId="urn:microsoft.com/office/officeart/2008/layout/LinedList"/>
    <dgm:cxn modelId="{D6A21945-116F-486C-8C07-F1FD31C0B095}" type="presParOf" srcId="{12E08F7B-13F2-49B7-BA44-0D03A9CF90E9}" destId="{4A17FFCF-FC2C-45B1-8CC6-74C9E10A4E40}" srcOrd="10" destOrd="0" presId="urn:microsoft.com/office/officeart/2008/layout/LinedList"/>
    <dgm:cxn modelId="{52520FCE-8CF8-4234-865A-49DAE0CE8683}" type="presParOf" srcId="{12E08F7B-13F2-49B7-BA44-0D03A9CF90E9}" destId="{E6B81CCF-6C33-4628-99EE-58F8C1B106D5}" srcOrd="11" destOrd="0" presId="urn:microsoft.com/office/officeart/2008/layout/LinedList"/>
    <dgm:cxn modelId="{8D80A50E-7248-421C-BCEF-C6D5D6DFC6D3}" type="presParOf" srcId="{E6B81CCF-6C33-4628-99EE-58F8C1B106D5}" destId="{222DF544-A383-452F-B6B9-662423513A41}" srcOrd="0" destOrd="0" presId="urn:microsoft.com/office/officeart/2008/layout/LinedList"/>
    <dgm:cxn modelId="{969A600B-2FB8-4A57-8762-F1EE65BC0824}" type="presParOf" srcId="{E6B81CCF-6C33-4628-99EE-58F8C1B106D5}" destId="{CECA4E1A-9B17-4AAF-B2B3-6ADCE9F725C6}" srcOrd="1" destOrd="0" presId="urn:microsoft.com/office/officeart/2008/layout/LinedList"/>
    <dgm:cxn modelId="{44FD77B5-62AB-4A44-9CDF-9AF48E9FA390}" type="presParOf" srcId="{12E08F7B-13F2-49B7-BA44-0D03A9CF90E9}" destId="{48874E98-1FAB-427B-AB2E-2FB23C61FB1A}" srcOrd="12" destOrd="0" presId="urn:microsoft.com/office/officeart/2008/layout/LinedList"/>
    <dgm:cxn modelId="{D0EF5FC5-DEFF-4972-AFE0-04CB148F0145}" type="presParOf" srcId="{12E08F7B-13F2-49B7-BA44-0D03A9CF90E9}" destId="{2C07CD4E-EA75-4695-B81A-456AB6D34F7D}" srcOrd="13" destOrd="0" presId="urn:microsoft.com/office/officeart/2008/layout/LinedList"/>
    <dgm:cxn modelId="{E8A22080-0D4F-4495-A1C3-A72DB66D55B0}" type="presParOf" srcId="{2C07CD4E-EA75-4695-B81A-456AB6D34F7D}" destId="{8F553087-E534-45FC-B357-43A833E5F996}" srcOrd="0" destOrd="0" presId="urn:microsoft.com/office/officeart/2008/layout/LinedList"/>
    <dgm:cxn modelId="{3F865F16-233D-4E52-ADBF-5595D6C3D4C1}" type="presParOf" srcId="{2C07CD4E-EA75-4695-B81A-456AB6D34F7D}" destId="{0B31B135-4338-44B1-94CA-FA13F2CC12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D182D-31ED-4CD0-BAF7-70CB85CF87E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91BCB83-1F64-4B6D-8BB0-49EA1E6CEEC0}">
      <dgm:prSet custT="1"/>
      <dgm:spPr/>
      <dgm:t>
        <a:bodyPr/>
        <a:lstStyle/>
        <a:p>
          <a:r>
            <a:rPr lang="en-AU" sz="2000" dirty="0"/>
            <a:t>Access to age-appropriate art and music therapy</a:t>
          </a:r>
          <a:endParaRPr lang="en-US" sz="2000" dirty="0"/>
        </a:p>
      </dgm:t>
    </dgm:pt>
    <dgm:pt modelId="{0EBAB2A8-4B5A-490C-A709-715E96B9B8A8}" type="parTrans" cxnId="{8F99B5D5-C1F1-4C7B-8902-5087CD2178CD}">
      <dgm:prSet/>
      <dgm:spPr/>
      <dgm:t>
        <a:bodyPr/>
        <a:lstStyle/>
        <a:p>
          <a:endParaRPr lang="en-US"/>
        </a:p>
      </dgm:t>
    </dgm:pt>
    <dgm:pt modelId="{69395500-C661-4E72-9E21-AA38D0BA5667}" type="sibTrans" cxnId="{8F99B5D5-C1F1-4C7B-8902-5087CD2178CD}">
      <dgm:prSet/>
      <dgm:spPr/>
      <dgm:t>
        <a:bodyPr/>
        <a:lstStyle/>
        <a:p>
          <a:endParaRPr lang="en-US"/>
        </a:p>
      </dgm:t>
    </dgm:pt>
    <dgm:pt modelId="{12F7DFA9-08DF-4B72-B3E7-4E1436316E46}">
      <dgm:prSet custT="1"/>
      <dgm:spPr/>
      <dgm:t>
        <a:bodyPr/>
        <a:lstStyle/>
        <a:p>
          <a:r>
            <a:rPr lang="en-US" sz="2000" dirty="0"/>
            <a:t>Access to age-appropriate information about their medical condition</a:t>
          </a:r>
        </a:p>
      </dgm:t>
    </dgm:pt>
    <dgm:pt modelId="{BFA2DE14-BBD7-4A1A-99CD-F735EE55BD26}" type="parTrans" cxnId="{027DF292-B224-41A1-AA92-B9547ABA0379}">
      <dgm:prSet/>
      <dgm:spPr/>
      <dgm:t>
        <a:bodyPr/>
        <a:lstStyle/>
        <a:p>
          <a:endParaRPr lang="en-US"/>
        </a:p>
      </dgm:t>
    </dgm:pt>
    <dgm:pt modelId="{C135C6DF-1736-4D89-B777-EB47CD7C927F}" type="sibTrans" cxnId="{027DF292-B224-41A1-AA92-B9547ABA0379}">
      <dgm:prSet/>
      <dgm:spPr/>
      <dgm:t>
        <a:bodyPr/>
        <a:lstStyle/>
        <a:p>
          <a:endParaRPr lang="en-US"/>
        </a:p>
      </dgm:t>
    </dgm:pt>
    <dgm:pt modelId="{A735B4A7-84C5-489A-8681-C3E33CCA9A24}">
      <dgm:prSet custT="1"/>
      <dgm:spPr/>
      <dgm:t>
        <a:bodyPr/>
        <a:lstStyle/>
        <a:p>
          <a:r>
            <a:rPr lang="en-AU" sz="2000" dirty="0"/>
            <a:t>Encouragement to stay connected to school and/or work via Zoom</a:t>
          </a:r>
          <a:endParaRPr lang="en-US" sz="2000" dirty="0"/>
        </a:p>
      </dgm:t>
    </dgm:pt>
    <dgm:pt modelId="{E8403DB4-C2A4-4C11-BE4B-CCC35745CCFB}" type="parTrans" cxnId="{BED7C032-698A-4137-8D3E-5A3255979083}">
      <dgm:prSet/>
      <dgm:spPr/>
      <dgm:t>
        <a:bodyPr/>
        <a:lstStyle/>
        <a:p>
          <a:endParaRPr lang="en-US"/>
        </a:p>
      </dgm:t>
    </dgm:pt>
    <dgm:pt modelId="{EBC2AC6A-2A1D-48E2-9780-C614217187E8}" type="sibTrans" cxnId="{BED7C032-698A-4137-8D3E-5A3255979083}">
      <dgm:prSet/>
      <dgm:spPr/>
      <dgm:t>
        <a:bodyPr/>
        <a:lstStyle/>
        <a:p>
          <a:endParaRPr lang="en-US"/>
        </a:p>
      </dgm:t>
    </dgm:pt>
    <dgm:pt modelId="{0E2661B9-E551-45B0-8268-B9D2F9297AB8}">
      <dgm:prSet custT="1"/>
      <dgm:spPr/>
      <dgm:t>
        <a:bodyPr/>
        <a:lstStyle/>
        <a:p>
          <a:r>
            <a:rPr lang="en-US" sz="2000" dirty="0"/>
            <a:t>Information on other services and peer support networks</a:t>
          </a:r>
        </a:p>
      </dgm:t>
    </dgm:pt>
    <dgm:pt modelId="{24354019-BB20-483A-B85B-1523EC672EDA}" type="parTrans" cxnId="{4C4784F5-F879-44EB-9439-EC72D0290708}">
      <dgm:prSet/>
      <dgm:spPr/>
      <dgm:t>
        <a:bodyPr/>
        <a:lstStyle/>
        <a:p>
          <a:endParaRPr lang="en-US"/>
        </a:p>
      </dgm:t>
    </dgm:pt>
    <dgm:pt modelId="{25C94460-BA5A-4867-B9BB-59B2D1F66859}" type="sibTrans" cxnId="{4C4784F5-F879-44EB-9439-EC72D0290708}">
      <dgm:prSet/>
      <dgm:spPr/>
      <dgm:t>
        <a:bodyPr/>
        <a:lstStyle/>
        <a:p>
          <a:endParaRPr lang="en-US"/>
        </a:p>
      </dgm:t>
    </dgm:pt>
    <dgm:pt modelId="{84285C28-9236-4A08-96B9-FE8E345FBC1B}">
      <dgm:prSet custT="1"/>
      <dgm:spPr/>
      <dgm:t>
        <a:bodyPr/>
        <a:lstStyle/>
        <a:p>
          <a:r>
            <a:rPr lang="en-US" sz="2000" dirty="0"/>
            <a:t>Drop in visits by local service providers to adolescents:</a:t>
          </a:r>
        </a:p>
        <a:p>
          <a:r>
            <a:rPr lang="en-US" sz="1300" dirty="0"/>
            <a:t>	Child and Adolescent Mental Health Service Team</a:t>
          </a:r>
        </a:p>
        <a:p>
          <a:r>
            <a:rPr lang="en-US" sz="1300" dirty="0"/>
            <a:t>	Headspace</a:t>
          </a:r>
        </a:p>
        <a:p>
          <a:r>
            <a:rPr lang="en-US" sz="1300" dirty="0"/>
            <a:t>	Brophy Family and Youth Services</a:t>
          </a:r>
        </a:p>
      </dgm:t>
    </dgm:pt>
    <dgm:pt modelId="{5E913667-A24B-449E-B071-630BFD40907D}" type="parTrans" cxnId="{DE4A32EB-4B68-4252-AE55-964DBC2541EF}">
      <dgm:prSet/>
      <dgm:spPr/>
      <dgm:t>
        <a:bodyPr/>
        <a:lstStyle/>
        <a:p>
          <a:endParaRPr lang="en-AU"/>
        </a:p>
      </dgm:t>
    </dgm:pt>
    <dgm:pt modelId="{B8226174-43E5-4E66-827B-8FB88EBF3F7C}" type="sibTrans" cxnId="{DE4A32EB-4B68-4252-AE55-964DBC2541EF}">
      <dgm:prSet/>
      <dgm:spPr/>
      <dgm:t>
        <a:bodyPr/>
        <a:lstStyle/>
        <a:p>
          <a:endParaRPr lang="en-AU"/>
        </a:p>
      </dgm:t>
    </dgm:pt>
    <dgm:pt modelId="{12E08F7B-13F2-49B7-BA44-0D03A9CF90E9}" type="pres">
      <dgm:prSet presAssocID="{2F8D182D-31ED-4CD0-BAF7-70CB85CF87E2}" presName="vert0" presStyleCnt="0">
        <dgm:presLayoutVars>
          <dgm:dir/>
          <dgm:animOne val="branch"/>
          <dgm:animLvl val="lvl"/>
        </dgm:presLayoutVars>
      </dgm:prSet>
      <dgm:spPr/>
    </dgm:pt>
    <dgm:pt modelId="{9202E877-FAD2-48C9-9CC3-2800529C2460}" type="pres">
      <dgm:prSet presAssocID="{491BCB83-1F64-4B6D-8BB0-49EA1E6CEEC0}" presName="thickLine" presStyleLbl="alignNode1" presStyleIdx="0" presStyleCnt="5"/>
      <dgm:spPr/>
    </dgm:pt>
    <dgm:pt modelId="{9D56B49B-E00E-4615-A2B4-83C7A101AE63}" type="pres">
      <dgm:prSet presAssocID="{491BCB83-1F64-4B6D-8BB0-49EA1E6CEEC0}" presName="horz1" presStyleCnt="0"/>
      <dgm:spPr/>
    </dgm:pt>
    <dgm:pt modelId="{365DF7CE-814F-49D7-BE3B-AB25B9DCF1BC}" type="pres">
      <dgm:prSet presAssocID="{491BCB83-1F64-4B6D-8BB0-49EA1E6CEEC0}" presName="tx1" presStyleLbl="revTx" presStyleIdx="0" presStyleCnt="5"/>
      <dgm:spPr/>
    </dgm:pt>
    <dgm:pt modelId="{5546ECAB-0F1B-4673-9039-5D80150C3243}" type="pres">
      <dgm:prSet presAssocID="{491BCB83-1F64-4B6D-8BB0-49EA1E6CEEC0}" presName="vert1" presStyleCnt="0"/>
      <dgm:spPr/>
    </dgm:pt>
    <dgm:pt modelId="{01108B4A-207D-4FC2-92E9-C3F49EC5949F}" type="pres">
      <dgm:prSet presAssocID="{12F7DFA9-08DF-4B72-B3E7-4E1436316E46}" presName="thickLine" presStyleLbl="alignNode1" presStyleIdx="1" presStyleCnt="5"/>
      <dgm:spPr/>
    </dgm:pt>
    <dgm:pt modelId="{653F630A-9E29-4B16-9622-0BA07924216E}" type="pres">
      <dgm:prSet presAssocID="{12F7DFA9-08DF-4B72-B3E7-4E1436316E46}" presName="horz1" presStyleCnt="0"/>
      <dgm:spPr/>
    </dgm:pt>
    <dgm:pt modelId="{FB900BDA-99C3-4CBD-B728-D58B7F9402C7}" type="pres">
      <dgm:prSet presAssocID="{12F7DFA9-08DF-4B72-B3E7-4E1436316E46}" presName="tx1" presStyleLbl="revTx" presStyleIdx="1" presStyleCnt="5"/>
      <dgm:spPr/>
    </dgm:pt>
    <dgm:pt modelId="{264ABEC4-8EB2-4156-870F-B46B3191E720}" type="pres">
      <dgm:prSet presAssocID="{12F7DFA9-08DF-4B72-B3E7-4E1436316E46}" presName="vert1" presStyleCnt="0"/>
      <dgm:spPr/>
    </dgm:pt>
    <dgm:pt modelId="{CD4C3EAE-22C7-4C7E-B2F5-5245B73F455C}" type="pres">
      <dgm:prSet presAssocID="{A735B4A7-84C5-489A-8681-C3E33CCA9A24}" presName="thickLine" presStyleLbl="alignNode1" presStyleIdx="2" presStyleCnt="5"/>
      <dgm:spPr/>
    </dgm:pt>
    <dgm:pt modelId="{6C34B656-F70B-417C-8FC2-09541B8FAA9F}" type="pres">
      <dgm:prSet presAssocID="{A735B4A7-84C5-489A-8681-C3E33CCA9A24}" presName="horz1" presStyleCnt="0"/>
      <dgm:spPr/>
    </dgm:pt>
    <dgm:pt modelId="{A27CD4D1-D0F2-4E7D-B7DA-9C51184052B2}" type="pres">
      <dgm:prSet presAssocID="{A735B4A7-84C5-489A-8681-C3E33CCA9A24}" presName="tx1" presStyleLbl="revTx" presStyleIdx="2" presStyleCnt="5"/>
      <dgm:spPr/>
    </dgm:pt>
    <dgm:pt modelId="{E1860B63-EC19-42E6-9288-5C04B3DB7126}" type="pres">
      <dgm:prSet presAssocID="{A735B4A7-84C5-489A-8681-C3E33CCA9A24}" presName="vert1" presStyleCnt="0"/>
      <dgm:spPr/>
    </dgm:pt>
    <dgm:pt modelId="{ED70AA08-55A7-49C6-8455-B192F3695A7B}" type="pres">
      <dgm:prSet presAssocID="{0E2661B9-E551-45B0-8268-B9D2F9297AB8}" presName="thickLine" presStyleLbl="alignNode1" presStyleIdx="3" presStyleCnt="5"/>
      <dgm:spPr/>
    </dgm:pt>
    <dgm:pt modelId="{F291E3D2-F8DC-4D78-9166-18D2DDA9D25C}" type="pres">
      <dgm:prSet presAssocID="{0E2661B9-E551-45B0-8268-B9D2F9297AB8}" presName="horz1" presStyleCnt="0"/>
      <dgm:spPr/>
    </dgm:pt>
    <dgm:pt modelId="{366B3268-1EDA-4BA8-A576-72EEE0E5084D}" type="pres">
      <dgm:prSet presAssocID="{0E2661B9-E551-45B0-8268-B9D2F9297AB8}" presName="tx1" presStyleLbl="revTx" presStyleIdx="3" presStyleCnt="5"/>
      <dgm:spPr/>
    </dgm:pt>
    <dgm:pt modelId="{7DF4E2DD-4F9A-4B15-B4C3-8D03F9ABBD83}" type="pres">
      <dgm:prSet presAssocID="{0E2661B9-E551-45B0-8268-B9D2F9297AB8}" presName="vert1" presStyleCnt="0"/>
      <dgm:spPr/>
    </dgm:pt>
    <dgm:pt modelId="{55429D8B-B967-411F-8ECA-EE784D28F104}" type="pres">
      <dgm:prSet presAssocID="{84285C28-9236-4A08-96B9-FE8E345FBC1B}" presName="thickLine" presStyleLbl="alignNode1" presStyleIdx="4" presStyleCnt="5"/>
      <dgm:spPr/>
    </dgm:pt>
    <dgm:pt modelId="{66738C29-6C75-42D7-887C-2FC5E5EEE17B}" type="pres">
      <dgm:prSet presAssocID="{84285C28-9236-4A08-96B9-FE8E345FBC1B}" presName="horz1" presStyleCnt="0"/>
      <dgm:spPr/>
    </dgm:pt>
    <dgm:pt modelId="{FC71F496-DB06-4B6D-A511-92AC50744ACD}" type="pres">
      <dgm:prSet presAssocID="{84285C28-9236-4A08-96B9-FE8E345FBC1B}" presName="tx1" presStyleLbl="revTx" presStyleIdx="4" presStyleCnt="5" custScaleY="155362"/>
      <dgm:spPr/>
    </dgm:pt>
    <dgm:pt modelId="{1CB1E40E-E684-4B19-810D-471A66BA73D9}" type="pres">
      <dgm:prSet presAssocID="{84285C28-9236-4A08-96B9-FE8E345FBC1B}" presName="vert1" presStyleCnt="0"/>
      <dgm:spPr/>
    </dgm:pt>
  </dgm:ptLst>
  <dgm:cxnLst>
    <dgm:cxn modelId="{24E40A1A-0C77-4C31-8018-299BF0B1CE8C}" type="presOf" srcId="{A735B4A7-84C5-489A-8681-C3E33CCA9A24}" destId="{A27CD4D1-D0F2-4E7D-B7DA-9C51184052B2}" srcOrd="0" destOrd="0" presId="urn:microsoft.com/office/officeart/2008/layout/LinedList"/>
    <dgm:cxn modelId="{BED7C032-698A-4137-8D3E-5A3255979083}" srcId="{2F8D182D-31ED-4CD0-BAF7-70CB85CF87E2}" destId="{A735B4A7-84C5-489A-8681-C3E33CCA9A24}" srcOrd="2" destOrd="0" parTransId="{E8403DB4-C2A4-4C11-BE4B-CCC35745CCFB}" sibTransId="{EBC2AC6A-2A1D-48E2-9780-C614217187E8}"/>
    <dgm:cxn modelId="{FFAD6833-BAC9-4CE3-8D46-7B07190D2CEF}" type="presOf" srcId="{2F8D182D-31ED-4CD0-BAF7-70CB85CF87E2}" destId="{12E08F7B-13F2-49B7-BA44-0D03A9CF90E9}" srcOrd="0" destOrd="0" presId="urn:microsoft.com/office/officeart/2008/layout/LinedList"/>
    <dgm:cxn modelId="{027DF292-B224-41A1-AA92-B9547ABA0379}" srcId="{2F8D182D-31ED-4CD0-BAF7-70CB85CF87E2}" destId="{12F7DFA9-08DF-4B72-B3E7-4E1436316E46}" srcOrd="1" destOrd="0" parTransId="{BFA2DE14-BBD7-4A1A-99CD-F735EE55BD26}" sibTransId="{C135C6DF-1736-4D89-B777-EB47CD7C927F}"/>
    <dgm:cxn modelId="{793F7CA7-051F-4AAF-9EF6-DA1EE4CFD2AD}" type="presOf" srcId="{12F7DFA9-08DF-4B72-B3E7-4E1436316E46}" destId="{FB900BDA-99C3-4CBD-B728-D58B7F9402C7}" srcOrd="0" destOrd="0" presId="urn:microsoft.com/office/officeart/2008/layout/LinedList"/>
    <dgm:cxn modelId="{F6929BB8-FD0F-4DE2-BC38-13C1E86D0951}" type="presOf" srcId="{0E2661B9-E551-45B0-8268-B9D2F9297AB8}" destId="{366B3268-1EDA-4BA8-A576-72EEE0E5084D}" srcOrd="0" destOrd="0" presId="urn:microsoft.com/office/officeart/2008/layout/LinedList"/>
    <dgm:cxn modelId="{14B180CD-E5B2-459E-9466-D5076CAA5D5E}" type="presOf" srcId="{491BCB83-1F64-4B6D-8BB0-49EA1E6CEEC0}" destId="{365DF7CE-814F-49D7-BE3B-AB25B9DCF1BC}" srcOrd="0" destOrd="0" presId="urn:microsoft.com/office/officeart/2008/layout/LinedList"/>
    <dgm:cxn modelId="{8F99B5D5-C1F1-4C7B-8902-5087CD2178CD}" srcId="{2F8D182D-31ED-4CD0-BAF7-70CB85CF87E2}" destId="{491BCB83-1F64-4B6D-8BB0-49EA1E6CEEC0}" srcOrd="0" destOrd="0" parTransId="{0EBAB2A8-4B5A-490C-A709-715E96B9B8A8}" sibTransId="{69395500-C661-4E72-9E21-AA38D0BA5667}"/>
    <dgm:cxn modelId="{DE4A32EB-4B68-4252-AE55-964DBC2541EF}" srcId="{2F8D182D-31ED-4CD0-BAF7-70CB85CF87E2}" destId="{84285C28-9236-4A08-96B9-FE8E345FBC1B}" srcOrd="4" destOrd="0" parTransId="{5E913667-A24B-449E-B071-630BFD40907D}" sibTransId="{B8226174-43E5-4E66-827B-8FB88EBF3F7C}"/>
    <dgm:cxn modelId="{4C4784F5-F879-44EB-9439-EC72D0290708}" srcId="{2F8D182D-31ED-4CD0-BAF7-70CB85CF87E2}" destId="{0E2661B9-E551-45B0-8268-B9D2F9297AB8}" srcOrd="3" destOrd="0" parTransId="{24354019-BB20-483A-B85B-1523EC672EDA}" sibTransId="{25C94460-BA5A-4867-B9BB-59B2D1F66859}"/>
    <dgm:cxn modelId="{905632F7-4745-420D-95CB-6D0D42818297}" type="presOf" srcId="{84285C28-9236-4A08-96B9-FE8E345FBC1B}" destId="{FC71F496-DB06-4B6D-A511-92AC50744ACD}" srcOrd="0" destOrd="0" presId="urn:microsoft.com/office/officeart/2008/layout/LinedList"/>
    <dgm:cxn modelId="{E519B65B-5203-4AC8-BBFF-643D66149CAF}" type="presParOf" srcId="{12E08F7B-13F2-49B7-BA44-0D03A9CF90E9}" destId="{9202E877-FAD2-48C9-9CC3-2800529C2460}" srcOrd="0" destOrd="0" presId="urn:microsoft.com/office/officeart/2008/layout/LinedList"/>
    <dgm:cxn modelId="{6BE16EFD-2BF2-4F47-8686-2DCE6E4D847E}" type="presParOf" srcId="{12E08F7B-13F2-49B7-BA44-0D03A9CF90E9}" destId="{9D56B49B-E00E-4615-A2B4-83C7A101AE63}" srcOrd="1" destOrd="0" presId="urn:microsoft.com/office/officeart/2008/layout/LinedList"/>
    <dgm:cxn modelId="{975C888B-0AAC-4BCD-AB7E-9119575BD28C}" type="presParOf" srcId="{9D56B49B-E00E-4615-A2B4-83C7A101AE63}" destId="{365DF7CE-814F-49D7-BE3B-AB25B9DCF1BC}" srcOrd="0" destOrd="0" presId="urn:microsoft.com/office/officeart/2008/layout/LinedList"/>
    <dgm:cxn modelId="{51BA0527-70E2-482D-989B-DCED9FE67B4B}" type="presParOf" srcId="{9D56B49B-E00E-4615-A2B4-83C7A101AE63}" destId="{5546ECAB-0F1B-4673-9039-5D80150C3243}" srcOrd="1" destOrd="0" presId="urn:microsoft.com/office/officeart/2008/layout/LinedList"/>
    <dgm:cxn modelId="{E8201510-7DDC-4E59-9722-440F570225B1}" type="presParOf" srcId="{12E08F7B-13F2-49B7-BA44-0D03A9CF90E9}" destId="{01108B4A-207D-4FC2-92E9-C3F49EC5949F}" srcOrd="2" destOrd="0" presId="urn:microsoft.com/office/officeart/2008/layout/LinedList"/>
    <dgm:cxn modelId="{744AF1C1-4254-4C81-8381-564AF81944AB}" type="presParOf" srcId="{12E08F7B-13F2-49B7-BA44-0D03A9CF90E9}" destId="{653F630A-9E29-4B16-9622-0BA07924216E}" srcOrd="3" destOrd="0" presId="urn:microsoft.com/office/officeart/2008/layout/LinedList"/>
    <dgm:cxn modelId="{C80631AD-AA6F-46CE-8CFD-CE253C5FD28A}" type="presParOf" srcId="{653F630A-9E29-4B16-9622-0BA07924216E}" destId="{FB900BDA-99C3-4CBD-B728-D58B7F9402C7}" srcOrd="0" destOrd="0" presId="urn:microsoft.com/office/officeart/2008/layout/LinedList"/>
    <dgm:cxn modelId="{4FCDD82D-919D-4F8C-A415-2FDE77B2F9E9}" type="presParOf" srcId="{653F630A-9E29-4B16-9622-0BA07924216E}" destId="{264ABEC4-8EB2-4156-870F-B46B3191E720}" srcOrd="1" destOrd="0" presId="urn:microsoft.com/office/officeart/2008/layout/LinedList"/>
    <dgm:cxn modelId="{C9104029-AC55-4D8C-BF4D-59A3671F74AC}" type="presParOf" srcId="{12E08F7B-13F2-49B7-BA44-0D03A9CF90E9}" destId="{CD4C3EAE-22C7-4C7E-B2F5-5245B73F455C}" srcOrd="4" destOrd="0" presId="urn:microsoft.com/office/officeart/2008/layout/LinedList"/>
    <dgm:cxn modelId="{B13290B7-283B-49E5-BC81-69B7996A1C71}" type="presParOf" srcId="{12E08F7B-13F2-49B7-BA44-0D03A9CF90E9}" destId="{6C34B656-F70B-417C-8FC2-09541B8FAA9F}" srcOrd="5" destOrd="0" presId="urn:microsoft.com/office/officeart/2008/layout/LinedList"/>
    <dgm:cxn modelId="{DF2803D7-BD07-486F-983B-D63AB22441C4}" type="presParOf" srcId="{6C34B656-F70B-417C-8FC2-09541B8FAA9F}" destId="{A27CD4D1-D0F2-4E7D-B7DA-9C51184052B2}" srcOrd="0" destOrd="0" presId="urn:microsoft.com/office/officeart/2008/layout/LinedList"/>
    <dgm:cxn modelId="{CD73EE6C-C0B2-4B9E-A8D9-4A1B3B1E05BF}" type="presParOf" srcId="{6C34B656-F70B-417C-8FC2-09541B8FAA9F}" destId="{E1860B63-EC19-42E6-9288-5C04B3DB7126}" srcOrd="1" destOrd="0" presId="urn:microsoft.com/office/officeart/2008/layout/LinedList"/>
    <dgm:cxn modelId="{DDDA713D-EB77-40D3-A916-0A76C835914B}" type="presParOf" srcId="{12E08F7B-13F2-49B7-BA44-0D03A9CF90E9}" destId="{ED70AA08-55A7-49C6-8455-B192F3695A7B}" srcOrd="6" destOrd="0" presId="urn:microsoft.com/office/officeart/2008/layout/LinedList"/>
    <dgm:cxn modelId="{85D44783-8A8F-46C6-BF35-1481CF8860C5}" type="presParOf" srcId="{12E08F7B-13F2-49B7-BA44-0D03A9CF90E9}" destId="{F291E3D2-F8DC-4D78-9166-18D2DDA9D25C}" srcOrd="7" destOrd="0" presId="urn:microsoft.com/office/officeart/2008/layout/LinedList"/>
    <dgm:cxn modelId="{70D5285F-AEE7-4092-A3B2-D93DB5E89197}" type="presParOf" srcId="{F291E3D2-F8DC-4D78-9166-18D2DDA9D25C}" destId="{366B3268-1EDA-4BA8-A576-72EEE0E5084D}" srcOrd="0" destOrd="0" presId="urn:microsoft.com/office/officeart/2008/layout/LinedList"/>
    <dgm:cxn modelId="{638F2FF5-30A1-4F4E-B5D3-5E6BDAB253C8}" type="presParOf" srcId="{F291E3D2-F8DC-4D78-9166-18D2DDA9D25C}" destId="{7DF4E2DD-4F9A-4B15-B4C3-8D03F9ABBD83}" srcOrd="1" destOrd="0" presId="urn:microsoft.com/office/officeart/2008/layout/LinedList"/>
    <dgm:cxn modelId="{30DDD2B5-DEEB-44EF-8F23-38DD8FCABF4D}" type="presParOf" srcId="{12E08F7B-13F2-49B7-BA44-0D03A9CF90E9}" destId="{55429D8B-B967-411F-8ECA-EE784D28F104}" srcOrd="8" destOrd="0" presId="urn:microsoft.com/office/officeart/2008/layout/LinedList"/>
    <dgm:cxn modelId="{B5DD4488-83D0-4BA0-AE98-80C9536E8286}" type="presParOf" srcId="{12E08F7B-13F2-49B7-BA44-0D03A9CF90E9}" destId="{66738C29-6C75-42D7-887C-2FC5E5EEE17B}" srcOrd="9" destOrd="0" presId="urn:microsoft.com/office/officeart/2008/layout/LinedList"/>
    <dgm:cxn modelId="{96112E49-FB20-4281-9912-9CFE4FBB0B3D}" type="presParOf" srcId="{66738C29-6C75-42D7-887C-2FC5E5EEE17B}" destId="{FC71F496-DB06-4B6D-A511-92AC50744ACD}" srcOrd="0" destOrd="0" presId="urn:microsoft.com/office/officeart/2008/layout/LinedList"/>
    <dgm:cxn modelId="{2CBAEDF5-EB8F-4EBB-B486-5BA45EA6FCD0}" type="presParOf" srcId="{66738C29-6C75-42D7-887C-2FC5E5EEE17B}" destId="{1CB1E40E-E684-4B19-810D-471A66BA73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C7F8B-07FE-43C3-B4C9-381E06C696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570BA46-0C73-41A3-8D32-B324B7A6A3B8}">
      <dgm:prSet/>
      <dgm:spPr/>
      <dgm:t>
        <a:bodyPr/>
        <a:lstStyle/>
        <a:p>
          <a:r>
            <a:rPr lang="en-AU"/>
            <a:t>We urge you to establish a small focus group drawing on young people not just from Warrnambool but from the surrounding shires serviced by the hospital</a:t>
          </a:r>
          <a:endParaRPr lang="en-US"/>
        </a:p>
      </dgm:t>
    </dgm:pt>
    <dgm:pt modelId="{89DF41A8-7DAB-4B90-9D78-6E329C0B375B}" type="parTrans" cxnId="{3D4AE37E-285A-4B45-A634-DDA8E5E5312A}">
      <dgm:prSet/>
      <dgm:spPr/>
      <dgm:t>
        <a:bodyPr/>
        <a:lstStyle/>
        <a:p>
          <a:endParaRPr lang="en-US"/>
        </a:p>
      </dgm:t>
    </dgm:pt>
    <dgm:pt modelId="{2670B4B9-CA03-4D7D-A0A7-7055D58D207B}" type="sibTrans" cxnId="{3D4AE37E-285A-4B45-A634-DDA8E5E5312A}">
      <dgm:prSet/>
      <dgm:spPr/>
      <dgm:t>
        <a:bodyPr/>
        <a:lstStyle/>
        <a:p>
          <a:endParaRPr lang="en-US"/>
        </a:p>
      </dgm:t>
    </dgm:pt>
    <dgm:pt modelId="{0D5C2F1F-81C6-47C2-99C9-EE6CD9FA7798}">
      <dgm:prSet/>
      <dgm:spPr/>
      <dgm:t>
        <a:bodyPr/>
        <a:lstStyle/>
        <a:p>
          <a:r>
            <a:rPr lang="en-AU"/>
            <a:t>Moyne, Warrnambool and Glenelg all have some form of Youth Council</a:t>
          </a:r>
          <a:endParaRPr lang="en-US"/>
        </a:p>
      </dgm:t>
    </dgm:pt>
    <dgm:pt modelId="{DB237EE2-7C9B-4E93-B21A-51D0D501B866}" type="parTrans" cxnId="{83D98C17-2765-41AF-AC9B-CEEFBFDDD9D1}">
      <dgm:prSet/>
      <dgm:spPr/>
      <dgm:t>
        <a:bodyPr/>
        <a:lstStyle/>
        <a:p>
          <a:endParaRPr lang="en-US"/>
        </a:p>
      </dgm:t>
    </dgm:pt>
    <dgm:pt modelId="{85038416-FCF1-44BF-9E81-B80AD6EE56DB}" type="sibTrans" cxnId="{83D98C17-2765-41AF-AC9B-CEEFBFDDD9D1}">
      <dgm:prSet/>
      <dgm:spPr/>
      <dgm:t>
        <a:bodyPr/>
        <a:lstStyle/>
        <a:p>
          <a:endParaRPr lang="en-US"/>
        </a:p>
      </dgm:t>
    </dgm:pt>
    <dgm:pt modelId="{D33AF687-5DA5-44A6-A579-7A7B01872D8B}">
      <dgm:prSet/>
      <dgm:spPr/>
      <dgm:t>
        <a:bodyPr/>
        <a:lstStyle/>
        <a:p>
          <a:r>
            <a:rPr lang="en-AU"/>
            <a:t>Talk with secondary schools and school leaders</a:t>
          </a:r>
          <a:endParaRPr lang="en-US"/>
        </a:p>
      </dgm:t>
    </dgm:pt>
    <dgm:pt modelId="{090CD95B-870F-498A-8F33-D4297FE1635F}" type="parTrans" cxnId="{2BD2081A-CF5B-4CAD-8D8F-F660D416DF67}">
      <dgm:prSet/>
      <dgm:spPr/>
      <dgm:t>
        <a:bodyPr/>
        <a:lstStyle/>
        <a:p>
          <a:endParaRPr lang="en-US"/>
        </a:p>
      </dgm:t>
    </dgm:pt>
    <dgm:pt modelId="{55B3AE79-5D02-496C-97F7-6B925DB83001}" type="sibTrans" cxnId="{2BD2081A-CF5B-4CAD-8D8F-F660D416DF67}">
      <dgm:prSet/>
      <dgm:spPr/>
      <dgm:t>
        <a:bodyPr/>
        <a:lstStyle/>
        <a:p>
          <a:endParaRPr lang="en-US"/>
        </a:p>
      </dgm:t>
    </dgm:pt>
    <dgm:pt modelId="{207A82FC-A9EB-4F96-A373-E39336935622}">
      <dgm:prSet/>
      <dgm:spPr/>
      <dgm:t>
        <a:bodyPr/>
        <a:lstStyle/>
        <a:p>
          <a:r>
            <a:rPr lang="en-AU"/>
            <a:t>The Crystal Lee Foundation and other local organisations can put you in touch with young people happy to share their experience as an in-patient or visitor</a:t>
          </a:r>
          <a:endParaRPr lang="en-US"/>
        </a:p>
      </dgm:t>
    </dgm:pt>
    <dgm:pt modelId="{7CF62941-3D1E-46C8-BBB2-40B08491F0F8}" type="parTrans" cxnId="{505B1D4A-D697-452C-A1C6-1854EA2AA285}">
      <dgm:prSet/>
      <dgm:spPr/>
      <dgm:t>
        <a:bodyPr/>
        <a:lstStyle/>
        <a:p>
          <a:endParaRPr lang="en-US"/>
        </a:p>
      </dgm:t>
    </dgm:pt>
    <dgm:pt modelId="{3A723CBB-A447-46C9-B110-35B93744468A}" type="sibTrans" cxnId="{505B1D4A-D697-452C-A1C6-1854EA2AA285}">
      <dgm:prSet/>
      <dgm:spPr/>
      <dgm:t>
        <a:bodyPr/>
        <a:lstStyle/>
        <a:p>
          <a:endParaRPr lang="en-US"/>
        </a:p>
      </dgm:t>
    </dgm:pt>
    <dgm:pt modelId="{22DEB216-3E83-4880-B9CE-540838DE7099}" type="pres">
      <dgm:prSet presAssocID="{462C7F8B-07FE-43C3-B4C9-381E06C696D5}" presName="vert0" presStyleCnt="0">
        <dgm:presLayoutVars>
          <dgm:dir/>
          <dgm:animOne val="branch"/>
          <dgm:animLvl val="lvl"/>
        </dgm:presLayoutVars>
      </dgm:prSet>
      <dgm:spPr/>
    </dgm:pt>
    <dgm:pt modelId="{8E7924A6-A78C-4474-AC30-26262F741F01}" type="pres">
      <dgm:prSet presAssocID="{D570BA46-0C73-41A3-8D32-B324B7A6A3B8}" presName="thickLine" presStyleLbl="alignNode1" presStyleIdx="0" presStyleCnt="4"/>
      <dgm:spPr/>
    </dgm:pt>
    <dgm:pt modelId="{99B0FB94-9A25-40AC-AD34-C53FE61CFEC1}" type="pres">
      <dgm:prSet presAssocID="{D570BA46-0C73-41A3-8D32-B324B7A6A3B8}" presName="horz1" presStyleCnt="0"/>
      <dgm:spPr/>
    </dgm:pt>
    <dgm:pt modelId="{3B9DA6F7-01FD-4B07-9925-07B5F783551B}" type="pres">
      <dgm:prSet presAssocID="{D570BA46-0C73-41A3-8D32-B324B7A6A3B8}" presName="tx1" presStyleLbl="revTx" presStyleIdx="0" presStyleCnt="4"/>
      <dgm:spPr/>
    </dgm:pt>
    <dgm:pt modelId="{E0CDFCDB-2D39-4E23-B7E3-5CB81603BA18}" type="pres">
      <dgm:prSet presAssocID="{D570BA46-0C73-41A3-8D32-B324B7A6A3B8}" presName="vert1" presStyleCnt="0"/>
      <dgm:spPr/>
    </dgm:pt>
    <dgm:pt modelId="{3F474C62-58B4-43DE-BF9C-28144C6EDB5F}" type="pres">
      <dgm:prSet presAssocID="{0D5C2F1F-81C6-47C2-99C9-EE6CD9FA7798}" presName="thickLine" presStyleLbl="alignNode1" presStyleIdx="1" presStyleCnt="4"/>
      <dgm:spPr/>
    </dgm:pt>
    <dgm:pt modelId="{CC170715-058B-4DF7-B766-D03A283FB60F}" type="pres">
      <dgm:prSet presAssocID="{0D5C2F1F-81C6-47C2-99C9-EE6CD9FA7798}" presName="horz1" presStyleCnt="0"/>
      <dgm:spPr/>
    </dgm:pt>
    <dgm:pt modelId="{ACB5DDE1-6CB6-4F00-A3C6-B15CA11CF766}" type="pres">
      <dgm:prSet presAssocID="{0D5C2F1F-81C6-47C2-99C9-EE6CD9FA7798}" presName="tx1" presStyleLbl="revTx" presStyleIdx="1" presStyleCnt="4"/>
      <dgm:spPr/>
    </dgm:pt>
    <dgm:pt modelId="{22E40D78-FCF8-4AF2-B496-8B68E7BB637A}" type="pres">
      <dgm:prSet presAssocID="{0D5C2F1F-81C6-47C2-99C9-EE6CD9FA7798}" presName="vert1" presStyleCnt="0"/>
      <dgm:spPr/>
    </dgm:pt>
    <dgm:pt modelId="{EC8ADD00-D534-43EE-9C8B-8AB2D8B9F79D}" type="pres">
      <dgm:prSet presAssocID="{D33AF687-5DA5-44A6-A579-7A7B01872D8B}" presName="thickLine" presStyleLbl="alignNode1" presStyleIdx="2" presStyleCnt="4"/>
      <dgm:spPr/>
    </dgm:pt>
    <dgm:pt modelId="{E9E0458D-B91D-4299-AAD7-9CA1EF81CF0B}" type="pres">
      <dgm:prSet presAssocID="{D33AF687-5DA5-44A6-A579-7A7B01872D8B}" presName="horz1" presStyleCnt="0"/>
      <dgm:spPr/>
    </dgm:pt>
    <dgm:pt modelId="{A81D0500-C669-479A-8335-715CFC7B60EE}" type="pres">
      <dgm:prSet presAssocID="{D33AF687-5DA5-44A6-A579-7A7B01872D8B}" presName="tx1" presStyleLbl="revTx" presStyleIdx="2" presStyleCnt="4"/>
      <dgm:spPr/>
    </dgm:pt>
    <dgm:pt modelId="{575E3DE7-75B4-4E42-AE9D-3A766A56071C}" type="pres">
      <dgm:prSet presAssocID="{D33AF687-5DA5-44A6-A579-7A7B01872D8B}" presName="vert1" presStyleCnt="0"/>
      <dgm:spPr/>
    </dgm:pt>
    <dgm:pt modelId="{5A62B0D0-C281-4540-8883-032FAFBEFE68}" type="pres">
      <dgm:prSet presAssocID="{207A82FC-A9EB-4F96-A373-E39336935622}" presName="thickLine" presStyleLbl="alignNode1" presStyleIdx="3" presStyleCnt="4"/>
      <dgm:spPr/>
    </dgm:pt>
    <dgm:pt modelId="{6AEF6115-C29C-4FB8-932B-3996578F8520}" type="pres">
      <dgm:prSet presAssocID="{207A82FC-A9EB-4F96-A373-E39336935622}" presName="horz1" presStyleCnt="0"/>
      <dgm:spPr/>
    </dgm:pt>
    <dgm:pt modelId="{F2748249-D005-45F0-AB6C-6120E740B90A}" type="pres">
      <dgm:prSet presAssocID="{207A82FC-A9EB-4F96-A373-E39336935622}" presName="tx1" presStyleLbl="revTx" presStyleIdx="3" presStyleCnt="4"/>
      <dgm:spPr/>
    </dgm:pt>
    <dgm:pt modelId="{8F9288B2-6A07-4097-AC4E-9CD29BA80FDD}" type="pres">
      <dgm:prSet presAssocID="{207A82FC-A9EB-4F96-A373-E39336935622}" presName="vert1" presStyleCnt="0"/>
      <dgm:spPr/>
    </dgm:pt>
  </dgm:ptLst>
  <dgm:cxnLst>
    <dgm:cxn modelId="{83D98C17-2765-41AF-AC9B-CEEFBFDDD9D1}" srcId="{462C7F8B-07FE-43C3-B4C9-381E06C696D5}" destId="{0D5C2F1F-81C6-47C2-99C9-EE6CD9FA7798}" srcOrd="1" destOrd="0" parTransId="{DB237EE2-7C9B-4E93-B21A-51D0D501B866}" sibTransId="{85038416-FCF1-44BF-9E81-B80AD6EE56DB}"/>
    <dgm:cxn modelId="{2BD2081A-CF5B-4CAD-8D8F-F660D416DF67}" srcId="{462C7F8B-07FE-43C3-B4C9-381E06C696D5}" destId="{D33AF687-5DA5-44A6-A579-7A7B01872D8B}" srcOrd="2" destOrd="0" parTransId="{090CD95B-870F-498A-8F33-D4297FE1635F}" sibTransId="{55B3AE79-5D02-496C-97F7-6B925DB83001}"/>
    <dgm:cxn modelId="{D4B82E67-0282-4EE1-804F-D8C6C6155A2F}" type="presOf" srcId="{0D5C2F1F-81C6-47C2-99C9-EE6CD9FA7798}" destId="{ACB5DDE1-6CB6-4F00-A3C6-B15CA11CF766}" srcOrd="0" destOrd="0" presId="urn:microsoft.com/office/officeart/2008/layout/LinedList"/>
    <dgm:cxn modelId="{505B1D4A-D697-452C-A1C6-1854EA2AA285}" srcId="{462C7F8B-07FE-43C3-B4C9-381E06C696D5}" destId="{207A82FC-A9EB-4F96-A373-E39336935622}" srcOrd="3" destOrd="0" parTransId="{7CF62941-3D1E-46C8-BBB2-40B08491F0F8}" sibTransId="{3A723CBB-A447-46C9-B110-35B93744468A}"/>
    <dgm:cxn modelId="{9C8D5672-462A-47AE-BD96-CA580C06B7EE}" type="presOf" srcId="{462C7F8B-07FE-43C3-B4C9-381E06C696D5}" destId="{22DEB216-3E83-4880-B9CE-540838DE7099}" srcOrd="0" destOrd="0" presId="urn:microsoft.com/office/officeart/2008/layout/LinedList"/>
    <dgm:cxn modelId="{A6DC6055-9EED-4D69-8C59-E7EFA2A316C3}" type="presOf" srcId="{207A82FC-A9EB-4F96-A373-E39336935622}" destId="{F2748249-D005-45F0-AB6C-6120E740B90A}" srcOrd="0" destOrd="0" presId="urn:microsoft.com/office/officeart/2008/layout/LinedList"/>
    <dgm:cxn modelId="{3D4AE37E-285A-4B45-A634-DDA8E5E5312A}" srcId="{462C7F8B-07FE-43C3-B4C9-381E06C696D5}" destId="{D570BA46-0C73-41A3-8D32-B324B7A6A3B8}" srcOrd="0" destOrd="0" parTransId="{89DF41A8-7DAB-4B90-9D78-6E329C0B375B}" sibTransId="{2670B4B9-CA03-4D7D-A0A7-7055D58D207B}"/>
    <dgm:cxn modelId="{8DBA3ABB-51A3-4545-9F87-A141C19E9E69}" type="presOf" srcId="{D570BA46-0C73-41A3-8D32-B324B7A6A3B8}" destId="{3B9DA6F7-01FD-4B07-9925-07B5F783551B}" srcOrd="0" destOrd="0" presId="urn:microsoft.com/office/officeart/2008/layout/LinedList"/>
    <dgm:cxn modelId="{640290C6-F7D9-447D-91BA-98B30E2453A5}" type="presOf" srcId="{D33AF687-5DA5-44A6-A579-7A7B01872D8B}" destId="{A81D0500-C669-479A-8335-715CFC7B60EE}" srcOrd="0" destOrd="0" presId="urn:microsoft.com/office/officeart/2008/layout/LinedList"/>
    <dgm:cxn modelId="{8433F10C-4A29-4198-850A-E356DB4E1D37}" type="presParOf" srcId="{22DEB216-3E83-4880-B9CE-540838DE7099}" destId="{8E7924A6-A78C-4474-AC30-26262F741F01}" srcOrd="0" destOrd="0" presId="urn:microsoft.com/office/officeart/2008/layout/LinedList"/>
    <dgm:cxn modelId="{473902AD-DD86-4D4B-93D6-A07959D311EB}" type="presParOf" srcId="{22DEB216-3E83-4880-B9CE-540838DE7099}" destId="{99B0FB94-9A25-40AC-AD34-C53FE61CFEC1}" srcOrd="1" destOrd="0" presId="urn:microsoft.com/office/officeart/2008/layout/LinedList"/>
    <dgm:cxn modelId="{775594B8-1A59-4985-9344-FF82DBADAFE4}" type="presParOf" srcId="{99B0FB94-9A25-40AC-AD34-C53FE61CFEC1}" destId="{3B9DA6F7-01FD-4B07-9925-07B5F783551B}" srcOrd="0" destOrd="0" presId="urn:microsoft.com/office/officeart/2008/layout/LinedList"/>
    <dgm:cxn modelId="{EF64EA05-B6E0-4284-A64D-DCDCA01FEF5F}" type="presParOf" srcId="{99B0FB94-9A25-40AC-AD34-C53FE61CFEC1}" destId="{E0CDFCDB-2D39-4E23-B7E3-5CB81603BA18}" srcOrd="1" destOrd="0" presId="urn:microsoft.com/office/officeart/2008/layout/LinedList"/>
    <dgm:cxn modelId="{D50708AC-B89D-458F-A053-CC0C54D353B7}" type="presParOf" srcId="{22DEB216-3E83-4880-B9CE-540838DE7099}" destId="{3F474C62-58B4-43DE-BF9C-28144C6EDB5F}" srcOrd="2" destOrd="0" presId="urn:microsoft.com/office/officeart/2008/layout/LinedList"/>
    <dgm:cxn modelId="{2DF4CDAE-AE8C-4945-BBB3-7C89B28D36C3}" type="presParOf" srcId="{22DEB216-3E83-4880-B9CE-540838DE7099}" destId="{CC170715-058B-4DF7-B766-D03A283FB60F}" srcOrd="3" destOrd="0" presId="urn:microsoft.com/office/officeart/2008/layout/LinedList"/>
    <dgm:cxn modelId="{9FABEF8F-0B15-4221-9F02-6D4EA7946551}" type="presParOf" srcId="{CC170715-058B-4DF7-B766-D03A283FB60F}" destId="{ACB5DDE1-6CB6-4F00-A3C6-B15CA11CF766}" srcOrd="0" destOrd="0" presId="urn:microsoft.com/office/officeart/2008/layout/LinedList"/>
    <dgm:cxn modelId="{9D0EC91A-044F-49C2-9AB8-1990FFAE2A55}" type="presParOf" srcId="{CC170715-058B-4DF7-B766-D03A283FB60F}" destId="{22E40D78-FCF8-4AF2-B496-8B68E7BB637A}" srcOrd="1" destOrd="0" presId="urn:microsoft.com/office/officeart/2008/layout/LinedList"/>
    <dgm:cxn modelId="{73FEF943-DA67-4EB8-8782-484C11846459}" type="presParOf" srcId="{22DEB216-3E83-4880-B9CE-540838DE7099}" destId="{EC8ADD00-D534-43EE-9C8B-8AB2D8B9F79D}" srcOrd="4" destOrd="0" presId="urn:microsoft.com/office/officeart/2008/layout/LinedList"/>
    <dgm:cxn modelId="{9F8C08A7-B8AC-4DE6-ACC6-7842B5F10A75}" type="presParOf" srcId="{22DEB216-3E83-4880-B9CE-540838DE7099}" destId="{E9E0458D-B91D-4299-AAD7-9CA1EF81CF0B}" srcOrd="5" destOrd="0" presId="urn:microsoft.com/office/officeart/2008/layout/LinedList"/>
    <dgm:cxn modelId="{25243A49-2B56-4622-AF29-DD0603E9D683}" type="presParOf" srcId="{E9E0458D-B91D-4299-AAD7-9CA1EF81CF0B}" destId="{A81D0500-C669-479A-8335-715CFC7B60EE}" srcOrd="0" destOrd="0" presId="urn:microsoft.com/office/officeart/2008/layout/LinedList"/>
    <dgm:cxn modelId="{BE9465D1-97FD-4396-80A1-688B127D6CB8}" type="presParOf" srcId="{E9E0458D-B91D-4299-AAD7-9CA1EF81CF0B}" destId="{575E3DE7-75B4-4E42-AE9D-3A766A56071C}" srcOrd="1" destOrd="0" presId="urn:microsoft.com/office/officeart/2008/layout/LinedList"/>
    <dgm:cxn modelId="{1AF0668E-CC3B-4A85-9589-243F4AEA3C78}" type="presParOf" srcId="{22DEB216-3E83-4880-B9CE-540838DE7099}" destId="{5A62B0D0-C281-4540-8883-032FAFBEFE68}" srcOrd="6" destOrd="0" presId="urn:microsoft.com/office/officeart/2008/layout/LinedList"/>
    <dgm:cxn modelId="{1D583738-0021-4205-91A4-126772F7978A}" type="presParOf" srcId="{22DEB216-3E83-4880-B9CE-540838DE7099}" destId="{6AEF6115-C29C-4FB8-932B-3996578F8520}" srcOrd="7" destOrd="0" presId="urn:microsoft.com/office/officeart/2008/layout/LinedList"/>
    <dgm:cxn modelId="{B67CB53D-9A28-49F9-B82F-90514B7D6E6E}" type="presParOf" srcId="{6AEF6115-C29C-4FB8-932B-3996578F8520}" destId="{F2748249-D005-45F0-AB6C-6120E740B90A}" srcOrd="0" destOrd="0" presId="urn:microsoft.com/office/officeart/2008/layout/LinedList"/>
    <dgm:cxn modelId="{A470E627-E483-4A1C-99D6-E83E6E57EAF1}" type="presParOf" srcId="{6AEF6115-C29C-4FB8-932B-3996578F8520}" destId="{8F9288B2-6A07-4097-AC4E-9CD29BA80F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D28AD-727F-4574-9749-0B9B4DC92401}">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8AAAE-4C17-4538-B335-FB9063370AE1}">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Much changes in a young person’s life between 12 and 25 years and this is never more evident than in their engagement with the healthcare system</a:t>
          </a:r>
          <a:endParaRPr lang="en-US" sz="1800" kern="1200"/>
        </a:p>
      </dsp:txBody>
      <dsp:txXfrm>
        <a:off x="398656" y="1088253"/>
        <a:ext cx="2959127" cy="1837317"/>
      </dsp:txXfrm>
    </dsp:sp>
    <dsp:sp modelId="{E5B22160-8169-411A-A62F-ABCAAFA78352}">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8B92-DBEB-423E-BAAB-74739EF3D499}">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Young people move from trust of and reliance on their parents to an increasing involvement in the decisions regarding their care</a:t>
          </a:r>
          <a:endParaRPr lang="en-US" sz="1800" kern="1200" dirty="0"/>
        </a:p>
      </dsp:txBody>
      <dsp:txXfrm>
        <a:off x="4155097" y="1088253"/>
        <a:ext cx="2959127" cy="1837317"/>
      </dsp:txXfrm>
    </dsp:sp>
    <dsp:sp modelId="{B65A7228-A26B-4B47-A588-174198B2B526}">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36F06-A1D0-4474-BD2C-F6B1B86F1095}">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They are physically changing through puberty and beyond and so are their needs such from outgrowing the child’s hospital bed to dealing with their first menstrual period</a:t>
          </a:r>
          <a:endParaRPr lang="en-US" sz="1800" kern="120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01276-E8B4-4657-85B7-AFF7EF5D4868}">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E8760-CAD5-40C2-84D6-15CC1E60B365}">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a:t>Socially they develop a stronger connection with their peers and have close involvement with school, sporting, creative and other groups and begin forming romantic and sexual relationships</a:t>
          </a:r>
          <a:endParaRPr lang="en-US" sz="2600" kern="1200"/>
        </a:p>
      </dsp:txBody>
      <dsp:txXfrm>
        <a:off x="608661" y="692298"/>
        <a:ext cx="4508047" cy="2799040"/>
      </dsp:txXfrm>
    </dsp:sp>
    <dsp:sp modelId="{B0AC6123-E912-4494-A7C6-9DFF0E74D8F7}">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60FED-C3D9-4604-8270-A587427A608E}">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They reach an important stage of their education and start to engage with the workforce.  A long hospital stay can greatly disrupt this engagement.</a:t>
          </a:r>
          <a:endParaRPr lang="en-US" sz="2600" kern="1200" dirty="0"/>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2E877-FAD2-48C9-9CC3-2800529C2460}">
      <dsp:nvSpPr>
        <dsp:cNvPr id="0" name=""/>
        <dsp:cNvSpPr/>
      </dsp:nvSpPr>
      <dsp:spPr>
        <a:xfrm>
          <a:off x="0" y="450"/>
          <a:ext cx="109278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DF7CE-814F-49D7-BE3B-AB25B9DCF1BC}">
      <dsp:nvSpPr>
        <dsp:cNvPr id="0" name=""/>
        <dsp:cNvSpPr/>
      </dsp:nvSpPr>
      <dsp:spPr>
        <a:xfrm>
          <a:off x="0" y="450"/>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dirty="0"/>
            <a:t>A separate space within the hospital dedicated to adolescents and young adults which also allows privacy</a:t>
          </a:r>
          <a:endParaRPr lang="en-US" sz="1900" kern="1200" dirty="0"/>
        </a:p>
      </dsp:txBody>
      <dsp:txXfrm>
        <a:off x="0" y="450"/>
        <a:ext cx="10927829" cy="526929"/>
      </dsp:txXfrm>
    </dsp:sp>
    <dsp:sp modelId="{01108B4A-207D-4FC2-92E9-C3F49EC5949F}">
      <dsp:nvSpPr>
        <dsp:cNvPr id="0" name=""/>
        <dsp:cNvSpPr/>
      </dsp:nvSpPr>
      <dsp:spPr>
        <a:xfrm>
          <a:off x="0" y="527379"/>
          <a:ext cx="109278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00BDA-99C3-4CBD-B728-D58B7F9402C7}">
      <dsp:nvSpPr>
        <dsp:cNvPr id="0" name=""/>
        <dsp:cNvSpPr/>
      </dsp:nvSpPr>
      <dsp:spPr>
        <a:xfrm>
          <a:off x="0" y="527379"/>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dirty="0"/>
            <a:t>A place where friends can feel comfortable visiting with beanbags and comfortable furniture</a:t>
          </a:r>
          <a:endParaRPr lang="en-US" sz="1900" kern="1200" dirty="0"/>
        </a:p>
      </dsp:txBody>
      <dsp:txXfrm>
        <a:off x="0" y="527379"/>
        <a:ext cx="10927829" cy="526929"/>
      </dsp:txXfrm>
    </dsp:sp>
    <dsp:sp modelId="{FD633BD7-4563-4A32-8104-7AC45E677526}">
      <dsp:nvSpPr>
        <dsp:cNvPr id="0" name=""/>
        <dsp:cNvSpPr/>
      </dsp:nvSpPr>
      <dsp:spPr>
        <a:xfrm>
          <a:off x="0" y="1054308"/>
          <a:ext cx="109278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E4E81-5903-436B-85E7-3C8663E7A417}">
      <dsp:nvSpPr>
        <dsp:cNvPr id="0" name=""/>
        <dsp:cNvSpPr/>
      </dsp:nvSpPr>
      <dsp:spPr>
        <a:xfrm>
          <a:off x="0" y="1054308"/>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Access to the technology such as a large screen TV, iPads, chargers and noise cancelling headphones</a:t>
          </a:r>
          <a:endParaRPr lang="en-US" sz="1900" kern="1200"/>
        </a:p>
      </dsp:txBody>
      <dsp:txXfrm>
        <a:off x="0" y="1054308"/>
        <a:ext cx="10927829" cy="526929"/>
      </dsp:txXfrm>
    </dsp:sp>
    <dsp:sp modelId="{CD4C3EAE-22C7-4C7E-B2F5-5245B73F455C}">
      <dsp:nvSpPr>
        <dsp:cNvPr id="0" name=""/>
        <dsp:cNvSpPr/>
      </dsp:nvSpPr>
      <dsp:spPr>
        <a:xfrm>
          <a:off x="0" y="1581237"/>
          <a:ext cx="1092782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CD4D1-D0F2-4E7D-B7DA-9C51184052B2}">
      <dsp:nvSpPr>
        <dsp:cNvPr id="0" name=""/>
        <dsp:cNvSpPr/>
      </dsp:nvSpPr>
      <dsp:spPr>
        <a:xfrm>
          <a:off x="0" y="1581237"/>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The ability to personalise the space through posters, doonas, etc.</a:t>
          </a:r>
          <a:endParaRPr lang="en-US" sz="1900" kern="1200"/>
        </a:p>
      </dsp:txBody>
      <dsp:txXfrm>
        <a:off x="0" y="1581237"/>
        <a:ext cx="10927829" cy="526929"/>
      </dsp:txXfrm>
    </dsp:sp>
    <dsp:sp modelId="{ED70AA08-55A7-49C6-8455-B192F3695A7B}">
      <dsp:nvSpPr>
        <dsp:cNvPr id="0" name=""/>
        <dsp:cNvSpPr/>
      </dsp:nvSpPr>
      <dsp:spPr>
        <a:xfrm>
          <a:off x="0" y="2108167"/>
          <a:ext cx="109278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B3268-1EDA-4BA8-A576-72EEE0E5084D}">
      <dsp:nvSpPr>
        <dsp:cNvPr id="0" name=""/>
        <dsp:cNvSpPr/>
      </dsp:nvSpPr>
      <dsp:spPr>
        <a:xfrm>
          <a:off x="0" y="2108167"/>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Musical instruments and/or blue tooth speakers to play Spotify</a:t>
          </a:r>
          <a:endParaRPr lang="en-US" sz="1900" kern="1200"/>
        </a:p>
      </dsp:txBody>
      <dsp:txXfrm>
        <a:off x="0" y="2108167"/>
        <a:ext cx="10927829" cy="526929"/>
      </dsp:txXfrm>
    </dsp:sp>
    <dsp:sp modelId="{4A17FFCF-FC2C-45B1-8CC6-74C9E10A4E40}">
      <dsp:nvSpPr>
        <dsp:cNvPr id="0" name=""/>
        <dsp:cNvSpPr/>
      </dsp:nvSpPr>
      <dsp:spPr>
        <a:xfrm>
          <a:off x="0" y="2635096"/>
          <a:ext cx="109278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DF544-A383-452F-B6B9-662423513A41}">
      <dsp:nvSpPr>
        <dsp:cNvPr id="0" name=""/>
        <dsp:cNvSpPr/>
      </dsp:nvSpPr>
      <dsp:spPr>
        <a:xfrm>
          <a:off x="0" y="2635096"/>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Natural light and the ability to spend time outside</a:t>
          </a:r>
          <a:endParaRPr lang="en-US" sz="1900" kern="1200"/>
        </a:p>
      </dsp:txBody>
      <dsp:txXfrm>
        <a:off x="0" y="2635096"/>
        <a:ext cx="10927829" cy="526929"/>
      </dsp:txXfrm>
    </dsp:sp>
    <dsp:sp modelId="{48874E98-1FAB-427B-AB2E-2FB23C61FB1A}">
      <dsp:nvSpPr>
        <dsp:cNvPr id="0" name=""/>
        <dsp:cNvSpPr/>
      </dsp:nvSpPr>
      <dsp:spPr>
        <a:xfrm>
          <a:off x="0" y="3162025"/>
          <a:ext cx="109278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53087-E534-45FC-B357-43A833E5F996}">
      <dsp:nvSpPr>
        <dsp:cNvPr id="0" name=""/>
        <dsp:cNvSpPr/>
      </dsp:nvSpPr>
      <dsp:spPr>
        <a:xfrm>
          <a:off x="0" y="3162025"/>
          <a:ext cx="10927829" cy="52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Somewhere to grab a drink and make an easy snack</a:t>
          </a:r>
          <a:endParaRPr lang="en-US" sz="1900" kern="1200"/>
        </a:p>
      </dsp:txBody>
      <dsp:txXfrm>
        <a:off x="0" y="3162025"/>
        <a:ext cx="10927829" cy="526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2E877-FAD2-48C9-9CC3-2800529C2460}">
      <dsp:nvSpPr>
        <dsp:cNvPr id="0" name=""/>
        <dsp:cNvSpPr/>
      </dsp:nvSpPr>
      <dsp:spPr>
        <a:xfrm>
          <a:off x="0" y="1417"/>
          <a:ext cx="109278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DF7CE-814F-49D7-BE3B-AB25B9DCF1BC}">
      <dsp:nvSpPr>
        <dsp:cNvPr id="0" name=""/>
        <dsp:cNvSpPr/>
      </dsp:nvSpPr>
      <dsp:spPr>
        <a:xfrm>
          <a:off x="0" y="1417"/>
          <a:ext cx="10927829" cy="70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Access to age-appropriate art and music therapy</a:t>
          </a:r>
          <a:endParaRPr lang="en-US" sz="2000" kern="1200" dirty="0"/>
        </a:p>
      </dsp:txBody>
      <dsp:txXfrm>
        <a:off x="0" y="1417"/>
        <a:ext cx="10927829" cy="700501"/>
      </dsp:txXfrm>
    </dsp:sp>
    <dsp:sp modelId="{01108B4A-207D-4FC2-92E9-C3F49EC5949F}">
      <dsp:nvSpPr>
        <dsp:cNvPr id="0" name=""/>
        <dsp:cNvSpPr/>
      </dsp:nvSpPr>
      <dsp:spPr>
        <a:xfrm>
          <a:off x="0" y="701919"/>
          <a:ext cx="109278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00BDA-99C3-4CBD-B728-D58B7F9402C7}">
      <dsp:nvSpPr>
        <dsp:cNvPr id="0" name=""/>
        <dsp:cNvSpPr/>
      </dsp:nvSpPr>
      <dsp:spPr>
        <a:xfrm>
          <a:off x="0" y="701919"/>
          <a:ext cx="10927829" cy="70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Access to age-appropriate information about their medical condition</a:t>
          </a:r>
        </a:p>
      </dsp:txBody>
      <dsp:txXfrm>
        <a:off x="0" y="701919"/>
        <a:ext cx="10927829" cy="700501"/>
      </dsp:txXfrm>
    </dsp:sp>
    <dsp:sp modelId="{CD4C3EAE-22C7-4C7E-B2F5-5245B73F455C}">
      <dsp:nvSpPr>
        <dsp:cNvPr id="0" name=""/>
        <dsp:cNvSpPr/>
      </dsp:nvSpPr>
      <dsp:spPr>
        <a:xfrm>
          <a:off x="0" y="1402421"/>
          <a:ext cx="109278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CD4D1-D0F2-4E7D-B7DA-9C51184052B2}">
      <dsp:nvSpPr>
        <dsp:cNvPr id="0" name=""/>
        <dsp:cNvSpPr/>
      </dsp:nvSpPr>
      <dsp:spPr>
        <a:xfrm>
          <a:off x="0" y="1402421"/>
          <a:ext cx="10927829" cy="70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Encouragement to stay connected to school and/or work via Zoom</a:t>
          </a:r>
          <a:endParaRPr lang="en-US" sz="2000" kern="1200" dirty="0"/>
        </a:p>
      </dsp:txBody>
      <dsp:txXfrm>
        <a:off x="0" y="1402421"/>
        <a:ext cx="10927829" cy="700501"/>
      </dsp:txXfrm>
    </dsp:sp>
    <dsp:sp modelId="{ED70AA08-55A7-49C6-8455-B192F3695A7B}">
      <dsp:nvSpPr>
        <dsp:cNvPr id="0" name=""/>
        <dsp:cNvSpPr/>
      </dsp:nvSpPr>
      <dsp:spPr>
        <a:xfrm>
          <a:off x="0" y="2102923"/>
          <a:ext cx="1092782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B3268-1EDA-4BA8-A576-72EEE0E5084D}">
      <dsp:nvSpPr>
        <dsp:cNvPr id="0" name=""/>
        <dsp:cNvSpPr/>
      </dsp:nvSpPr>
      <dsp:spPr>
        <a:xfrm>
          <a:off x="0" y="2102923"/>
          <a:ext cx="10927829" cy="70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Information on other services and peer support networks</a:t>
          </a:r>
        </a:p>
      </dsp:txBody>
      <dsp:txXfrm>
        <a:off x="0" y="2102923"/>
        <a:ext cx="10927829" cy="700501"/>
      </dsp:txXfrm>
    </dsp:sp>
    <dsp:sp modelId="{55429D8B-B967-411F-8ECA-EE784D28F104}">
      <dsp:nvSpPr>
        <dsp:cNvPr id="0" name=""/>
        <dsp:cNvSpPr/>
      </dsp:nvSpPr>
      <dsp:spPr>
        <a:xfrm>
          <a:off x="0" y="2803424"/>
          <a:ext cx="109278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1F496-DB06-4B6D-A511-92AC50744ACD}">
      <dsp:nvSpPr>
        <dsp:cNvPr id="0" name=""/>
        <dsp:cNvSpPr/>
      </dsp:nvSpPr>
      <dsp:spPr>
        <a:xfrm>
          <a:off x="0" y="2803424"/>
          <a:ext cx="10917157" cy="108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Drop in visits by local service providers to adolescents:</a:t>
          </a:r>
        </a:p>
        <a:p>
          <a:pPr marL="0" lvl="0" indent="0" algn="l" defTabSz="889000">
            <a:lnSpc>
              <a:spcPct val="90000"/>
            </a:lnSpc>
            <a:spcBef>
              <a:spcPct val="0"/>
            </a:spcBef>
            <a:spcAft>
              <a:spcPct val="35000"/>
            </a:spcAft>
            <a:buNone/>
          </a:pPr>
          <a:r>
            <a:rPr lang="en-US" sz="1300" kern="1200" dirty="0"/>
            <a:t>	Child and Adolescent Mental Health Service Team</a:t>
          </a:r>
        </a:p>
        <a:p>
          <a:pPr marL="0" lvl="0" indent="0" algn="l" defTabSz="889000">
            <a:lnSpc>
              <a:spcPct val="90000"/>
            </a:lnSpc>
            <a:spcBef>
              <a:spcPct val="0"/>
            </a:spcBef>
            <a:spcAft>
              <a:spcPct val="35000"/>
            </a:spcAft>
            <a:buNone/>
          </a:pPr>
          <a:r>
            <a:rPr lang="en-US" sz="1300" kern="1200" dirty="0"/>
            <a:t>	Headspace</a:t>
          </a:r>
        </a:p>
        <a:p>
          <a:pPr marL="0" lvl="0" indent="0" algn="l" defTabSz="889000">
            <a:lnSpc>
              <a:spcPct val="90000"/>
            </a:lnSpc>
            <a:spcBef>
              <a:spcPct val="0"/>
            </a:spcBef>
            <a:spcAft>
              <a:spcPct val="35000"/>
            </a:spcAft>
            <a:buNone/>
          </a:pPr>
          <a:r>
            <a:rPr lang="en-US" sz="1300" kern="1200" dirty="0"/>
            <a:t>	Brophy Family and Youth Services</a:t>
          </a:r>
        </a:p>
      </dsp:txBody>
      <dsp:txXfrm>
        <a:off x="0" y="2803424"/>
        <a:ext cx="10917157" cy="1088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924A6-A78C-4474-AC30-26262F741F01}">
      <dsp:nvSpPr>
        <dsp:cNvPr id="0" name=""/>
        <dsp:cNvSpPr/>
      </dsp:nvSpPr>
      <dsp:spPr>
        <a:xfrm>
          <a:off x="0" y="0"/>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DA6F7-01FD-4B07-9925-07B5F783551B}">
      <dsp:nvSpPr>
        <dsp:cNvPr id="0" name=""/>
        <dsp:cNvSpPr/>
      </dsp:nvSpPr>
      <dsp:spPr>
        <a:xfrm>
          <a:off x="0" y="0"/>
          <a:ext cx="6555347"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We urge you to establish a small focus group drawing on young people not just from Warrnambool but from the surrounding shires serviced by the hospital</a:t>
          </a:r>
          <a:endParaRPr lang="en-US" sz="2100" kern="1200"/>
        </a:p>
      </dsp:txBody>
      <dsp:txXfrm>
        <a:off x="0" y="0"/>
        <a:ext cx="6555347" cy="1386511"/>
      </dsp:txXfrm>
    </dsp:sp>
    <dsp:sp modelId="{3F474C62-58B4-43DE-BF9C-28144C6EDB5F}">
      <dsp:nvSpPr>
        <dsp:cNvPr id="0" name=""/>
        <dsp:cNvSpPr/>
      </dsp:nvSpPr>
      <dsp:spPr>
        <a:xfrm>
          <a:off x="0" y="1386511"/>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5DDE1-6CB6-4F00-A3C6-B15CA11CF766}">
      <dsp:nvSpPr>
        <dsp:cNvPr id="0" name=""/>
        <dsp:cNvSpPr/>
      </dsp:nvSpPr>
      <dsp:spPr>
        <a:xfrm>
          <a:off x="0" y="1386511"/>
          <a:ext cx="6555347"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Moyne, Warrnambool and Glenelg all have some form of Youth Council</a:t>
          </a:r>
          <a:endParaRPr lang="en-US" sz="2100" kern="1200"/>
        </a:p>
      </dsp:txBody>
      <dsp:txXfrm>
        <a:off x="0" y="1386511"/>
        <a:ext cx="6555347" cy="1386511"/>
      </dsp:txXfrm>
    </dsp:sp>
    <dsp:sp modelId="{EC8ADD00-D534-43EE-9C8B-8AB2D8B9F79D}">
      <dsp:nvSpPr>
        <dsp:cNvPr id="0" name=""/>
        <dsp:cNvSpPr/>
      </dsp:nvSpPr>
      <dsp:spPr>
        <a:xfrm>
          <a:off x="0" y="2773023"/>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D0500-C669-479A-8335-715CFC7B60EE}">
      <dsp:nvSpPr>
        <dsp:cNvPr id="0" name=""/>
        <dsp:cNvSpPr/>
      </dsp:nvSpPr>
      <dsp:spPr>
        <a:xfrm>
          <a:off x="0" y="2773023"/>
          <a:ext cx="6555347"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Talk with secondary schools and school leaders</a:t>
          </a:r>
          <a:endParaRPr lang="en-US" sz="2100" kern="1200"/>
        </a:p>
      </dsp:txBody>
      <dsp:txXfrm>
        <a:off x="0" y="2773023"/>
        <a:ext cx="6555347" cy="1386511"/>
      </dsp:txXfrm>
    </dsp:sp>
    <dsp:sp modelId="{5A62B0D0-C281-4540-8883-032FAFBEFE68}">
      <dsp:nvSpPr>
        <dsp:cNvPr id="0" name=""/>
        <dsp:cNvSpPr/>
      </dsp:nvSpPr>
      <dsp:spPr>
        <a:xfrm>
          <a:off x="0" y="4159535"/>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48249-D005-45F0-AB6C-6120E740B90A}">
      <dsp:nvSpPr>
        <dsp:cNvPr id="0" name=""/>
        <dsp:cNvSpPr/>
      </dsp:nvSpPr>
      <dsp:spPr>
        <a:xfrm>
          <a:off x="0" y="4159535"/>
          <a:ext cx="6555347"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The Crystal Lee Foundation and other local organisations can put you in touch with young people happy to share their experience as an in-patient or visitor</a:t>
          </a:r>
          <a:endParaRPr lang="en-US" sz="2100" kern="1200"/>
        </a:p>
      </dsp:txBody>
      <dsp:txXfrm>
        <a:off x="0" y="4159535"/>
        <a:ext cx="6555347" cy="13865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F4DA-073D-D92D-CA83-587DCA0826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591503F-B6E1-BFD3-F8EA-EEB14AAFD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470916C-84CD-47A1-7E0E-7F1DC46633DF}"/>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30736050-8F35-3687-B248-B45382BB26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D0C9DD-C17B-B5FC-9BDF-C28D8DB4CAB2}"/>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32834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DDD0-63A1-B22D-3E3B-84F89A19B2B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B7A658-CAF5-A235-1415-8A1C1A060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8F0C63-C186-594A-2FBF-26DAAEC9F824}"/>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672C476B-6E8C-C355-022D-E98F986D4F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FF3D91-6404-08F8-2D26-345C2DEEC8D9}"/>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67720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608B3-038E-654E-35C6-3112A7437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83F648-0B50-E3A9-5929-8238629AF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655056-71B3-6DE2-298D-107FE25E5B68}"/>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C5B0CB5E-7722-D603-8C2C-6DF356AEFB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4CFB5DD-EF60-D196-5D22-CBB1CBFC7973}"/>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89416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F03-6B8D-A8E8-18EC-B3998D66F6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93D857-8AD5-7AB9-3318-C00BCE59A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0AF477-6363-31DB-E5D9-EC207735FF49}"/>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480750E1-6316-0441-7207-3B36BF9B4F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B2DD31-B408-43B5-2017-867B538BB75B}"/>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287983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F11E-51ED-7346-8875-EAE9F831CE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ED0E02C-26FA-1DF6-4114-8C427DD34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3A84F-9985-FCD7-871C-FD48EBD9C424}"/>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8A19F4EA-748C-2485-7DEF-7146EFC36C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29D038-2710-7CEB-91E8-25D7C8450FFC}"/>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407433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A3E7-7188-BB6A-7245-5428B16508F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051EAE-CF38-FBC5-225B-9A90195BC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6DA9B1B-9C4C-E1EE-F8B5-86477E38E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044490A-6402-0A8F-0C8B-3E0F6962F39A}"/>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6" name="Footer Placeholder 5">
            <a:extLst>
              <a:ext uri="{FF2B5EF4-FFF2-40B4-BE49-F238E27FC236}">
                <a16:creationId xmlns:a16="http://schemas.microsoft.com/office/drawing/2014/main" id="{ACF525EC-826E-AEFD-2376-D76C1A4D7F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415B58-AC49-B472-5D7E-1ED66FF553AC}"/>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421879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C4BC-0999-262A-8823-B5F142BDA4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E84F45-997E-3F28-CF2C-2DE9C193F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1EF1D-4168-946B-42A8-3AC896D05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171486E-C29A-B0F5-123D-009C88245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0CB55-F081-5039-ECAD-CA044084B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B709E86-9942-DC68-C940-F4F4E11B1594}"/>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8" name="Footer Placeholder 7">
            <a:extLst>
              <a:ext uri="{FF2B5EF4-FFF2-40B4-BE49-F238E27FC236}">
                <a16:creationId xmlns:a16="http://schemas.microsoft.com/office/drawing/2014/main" id="{A89C1F6D-C2DE-C8DB-0D46-219264EE044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A27D7B6-B1A1-E114-5DBD-143BBB60115E}"/>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201763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89A-794A-80E1-B62D-71C3FC6C502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0316F7B-904B-28F8-B970-63E7FF9C2568}"/>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4" name="Footer Placeholder 3">
            <a:extLst>
              <a:ext uri="{FF2B5EF4-FFF2-40B4-BE49-F238E27FC236}">
                <a16:creationId xmlns:a16="http://schemas.microsoft.com/office/drawing/2014/main" id="{DECBE49A-A427-F355-A7CC-554CE9F2D0C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F49F02-C5AA-876B-CCF6-E2286CAC56BA}"/>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16942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68757-3AB1-4A36-5646-7B9E986B8FB6}"/>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3" name="Footer Placeholder 2">
            <a:extLst>
              <a:ext uri="{FF2B5EF4-FFF2-40B4-BE49-F238E27FC236}">
                <a16:creationId xmlns:a16="http://schemas.microsoft.com/office/drawing/2014/main" id="{5E4A7460-164C-83F8-D51F-EE740A354CE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C697C4-F514-C64C-B816-B3CF7D1FB311}"/>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301758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5238-634E-4209-4DFC-7AC418D47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FFA02EA-2EBA-7553-1C75-2CF92A03E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BB43AFD-5FD7-CE3E-6FF9-5200DD8E0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F69DB-DB64-110E-DB99-CD2E9738CCD6}"/>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6" name="Footer Placeholder 5">
            <a:extLst>
              <a:ext uri="{FF2B5EF4-FFF2-40B4-BE49-F238E27FC236}">
                <a16:creationId xmlns:a16="http://schemas.microsoft.com/office/drawing/2014/main" id="{4BCB4FC9-DC32-3F3B-A843-45E926D472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919809-E5B5-89F1-BA0A-53C071BEDF0B}"/>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150938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E4C3-579A-5683-F632-31D2AAE85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599A47A-5196-818D-E8F6-2E576BFD6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D3A45B4-3FFD-468F-35B8-606185E13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643F3-8091-1411-C7FD-2FE2965B74D8}"/>
              </a:ext>
            </a:extLst>
          </p:cNvPr>
          <p:cNvSpPr>
            <a:spLocks noGrp="1"/>
          </p:cNvSpPr>
          <p:nvPr>
            <p:ph type="dt" sz="half" idx="10"/>
          </p:nvPr>
        </p:nvSpPr>
        <p:spPr/>
        <p:txBody>
          <a:bodyPr/>
          <a:lstStyle/>
          <a:p>
            <a:fld id="{C9A61746-D5B0-4F79-966F-D39414D9AE43}" type="datetimeFigureOut">
              <a:rPr lang="en-AU" smtClean="0"/>
              <a:t>8/05/2023</a:t>
            </a:fld>
            <a:endParaRPr lang="en-AU"/>
          </a:p>
        </p:txBody>
      </p:sp>
      <p:sp>
        <p:nvSpPr>
          <p:cNvPr id="6" name="Footer Placeholder 5">
            <a:extLst>
              <a:ext uri="{FF2B5EF4-FFF2-40B4-BE49-F238E27FC236}">
                <a16:creationId xmlns:a16="http://schemas.microsoft.com/office/drawing/2014/main" id="{648C238C-E833-309E-FE81-0A307A0E53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22BCE8-D119-9AFC-E4D6-CA3B56D93178}"/>
              </a:ext>
            </a:extLst>
          </p:cNvPr>
          <p:cNvSpPr>
            <a:spLocks noGrp="1"/>
          </p:cNvSpPr>
          <p:nvPr>
            <p:ph type="sldNum" sz="quarter" idx="12"/>
          </p:nvPr>
        </p:nvSpPr>
        <p:spPr/>
        <p:txBody>
          <a:bodyPr/>
          <a:lstStyle/>
          <a:p>
            <a:fld id="{CBEEF6F4-997E-4B21-ACC8-9063CC139CE2}" type="slidenum">
              <a:rPr lang="en-AU" smtClean="0"/>
              <a:t>‹#›</a:t>
            </a:fld>
            <a:endParaRPr lang="en-AU"/>
          </a:p>
        </p:txBody>
      </p:sp>
    </p:spTree>
    <p:extLst>
      <p:ext uri="{BB962C8B-B14F-4D97-AF65-F5344CB8AC3E}">
        <p14:creationId xmlns:p14="http://schemas.microsoft.com/office/powerpoint/2010/main" val="337731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36174-C192-1753-CB08-FC2D3D52B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2876D4-19BA-39B0-7A71-6B2166B12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A5B42E-A9BB-D0A0-D3EE-E2CA4EBB2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1746-D5B0-4F79-966F-D39414D9AE43}" type="datetimeFigureOut">
              <a:rPr lang="en-AU" smtClean="0"/>
              <a:t>8/05/2023</a:t>
            </a:fld>
            <a:endParaRPr lang="en-AU"/>
          </a:p>
        </p:txBody>
      </p:sp>
      <p:sp>
        <p:nvSpPr>
          <p:cNvPr id="5" name="Footer Placeholder 4">
            <a:extLst>
              <a:ext uri="{FF2B5EF4-FFF2-40B4-BE49-F238E27FC236}">
                <a16:creationId xmlns:a16="http://schemas.microsoft.com/office/drawing/2014/main" id="{C03442D5-8C14-481E-15F7-619CD4D4A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A2A2D9B-9314-E7B0-B205-153044813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EF6F4-997E-4B21-ACC8-9063CC139CE2}" type="slidenum">
              <a:rPr lang="en-AU" smtClean="0"/>
              <a:t>‹#›</a:t>
            </a:fld>
            <a:endParaRPr lang="en-AU"/>
          </a:p>
        </p:txBody>
      </p:sp>
    </p:spTree>
    <p:extLst>
      <p:ext uri="{BB962C8B-B14F-4D97-AF65-F5344CB8AC3E}">
        <p14:creationId xmlns:p14="http://schemas.microsoft.com/office/powerpoint/2010/main" val="274039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crystallee.or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termac.org/news/melbourne-s-first-you-can-centre-opens-peter-mac" TargetMode="External"/><Relationship Id="rId2" Type="http://schemas.openxmlformats.org/officeDocument/2006/relationships/hyperlink" Target="https://www.canceraustralia.gov.au/sites/default/files/building_effective_cancer_support_groups_report.pdf" TargetMode="External"/><Relationship Id="rId1" Type="http://schemas.openxmlformats.org/officeDocument/2006/relationships/slideLayout" Target="../slideLayouts/slideLayout2.xml"/><Relationship Id="rId5" Type="http://schemas.openxmlformats.org/officeDocument/2006/relationships/hyperlink" Target="https://www.rch.org.au/studentorientation/Further_reading_and_resources/" TargetMode="External"/><Relationship Id="rId4" Type="http://schemas.openxmlformats.org/officeDocument/2006/relationships/hyperlink" Target="https://www.redkite.org.au/resource/staying-in-the-hospital-for-the-first-time-teenage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JpLyn4Wig0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CB5452-9623-F557-C9B2-96D1BE126837}"/>
              </a:ext>
            </a:extLst>
          </p:cNvPr>
          <p:cNvSpPr>
            <a:spLocks noGrp="1"/>
          </p:cNvSpPr>
          <p:nvPr>
            <p:ph type="ctrTitle"/>
          </p:nvPr>
        </p:nvSpPr>
        <p:spPr>
          <a:xfrm>
            <a:off x="699713" y="248038"/>
            <a:ext cx="7063721" cy="1159200"/>
          </a:xfrm>
        </p:spPr>
        <p:txBody>
          <a:bodyPr anchor="ctr">
            <a:normAutofit/>
          </a:bodyPr>
          <a:lstStyle/>
          <a:p>
            <a:pPr algn="l"/>
            <a:r>
              <a:rPr lang="en-AU" sz="2800" dirty="0">
                <a:solidFill>
                  <a:srgbClr val="FFFFFF"/>
                </a:solidFill>
              </a:rPr>
              <a:t>Advocating better outcomes by design for adolescents and young adults in hospital</a:t>
            </a:r>
          </a:p>
        </p:txBody>
      </p:sp>
      <p:pic>
        <p:nvPicPr>
          <p:cNvPr id="4" name="Picture 3">
            <a:extLst>
              <a:ext uri="{FF2B5EF4-FFF2-40B4-BE49-F238E27FC236}">
                <a16:creationId xmlns:a16="http://schemas.microsoft.com/office/drawing/2014/main" id="{538BB1DB-15D2-07A1-28D8-69DCBBE2B86A}"/>
              </a:ext>
            </a:extLst>
          </p:cNvPr>
          <p:cNvPicPr>
            <a:picLocks noChangeAspect="1"/>
          </p:cNvPicPr>
          <p:nvPr/>
        </p:nvPicPr>
        <p:blipFill>
          <a:blip r:embed="rId2"/>
          <a:stretch>
            <a:fillRect/>
          </a:stretch>
        </p:blipFill>
        <p:spPr>
          <a:xfrm>
            <a:off x="432225" y="2719792"/>
            <a:ext cx="11327549" cy="2945161"/>
          </a:xfrm>
          <a:prstGeom prst="rect">
            <a:avLst/>
          </a:prstGeom>
        </p:spPr>
      </p:pic>
    </p:spTree>
    <p:extLst>
      <p:ext uri="{BB962C8B-B14F-4D97-AF65-F5344CB8AC3E}">
        <p14:creationId xmlns:p14="http://schemas.microsoft.com/office/powerpoint/2010/main" val="60220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284FBC-4451-C003-4336-34CBDB7F5406}"/>
              </a:ext>
            </a:extLst>
          </p:cNvPr>
          <p:cNvSpPr>
            <a:spLocks noGrp="1"/>
          </p:cNvSpPr>
          <p:nvPr>
            <p:ph type="title"/>
          </p:nvPr>
        </p:nvSpPr>
        <p:spPr>
          <a:xfrm>
            <a:off x="1136398" y="502021"/>
            <a:ext cx="5427525" cy="1667997"/>
          </a:xfrm>
        </p:spPr>
        <p:txBody>
          <a:bodyPr vert="horz" lIns="91440" tIns="45720" rIns="91440" bIns="45720" rtlCol="0" anchor="b">
            <a:normAutofit/>
          </a:bodyPr>
          <a:lstStyle/>
          <a:p>
            <a:pPr algn="ctr"/>
            <a:r>
              <a:rPr lang="en-US" sz="4000" dirty="0"/>
              <a:t>Crystal Lee Johnson</a:t>
            </a:r>
            <a:br>
              <a:rPr lang="en-US" sz="4000" dirty="0"/>
            </a:br>
            <a:r>
              <a:rPr lang="en-US" sz="4000" dirty="0"/>
              <a:t>1999 to 2019</a:t>
            </a:r>
          </a:p>
        </p:txBody>
      </p:sp>
      <p:sp>
        <p:nvSpPr>
          <p:cNvPr id="5" name="Text Placeholder 4">
            <a:extLst>
              <a:ext uri="{FF2B5EF4-FFF2-40B4-BE49-F238E27FC236}">
                <a16:creationId xmlns:a16="http://schemas.microsoft.com/office/drawing/2014/main" id="{098F0C31-BB39-2247-3BC1-200BE0C04865}"/>
              </a:ext>
            </a:extLst>
          </p:cNvPr>
          <p:cNvSpPr>
            <a:spLocks noGrp="1"/>
          </p:cNvSpPr>
          <p:nvPr>
            <p:ph type="body" sz="half" idx="2"/>
          </p:nvPr>
        </p:nvSpPr>
        <p:spPr>
          <a:xfrm>
            <a:off x="1136398" y="2405467"/>
            <a:ext cx="5427526" cy="2451205"/>
          </a:xfrm>
        </p:spPr>
        <p:txBody>
          <a:bodyPr vert="horz" lIns="91440" tIns="45720" rIns="91440" bIns="45720" rtlCol="0" anchor="t">
            <a:normAutofit/>
          </a:bodyPr>
          <a:lstStyle/>
          <a:p>
            <a:r>
              <a:rPr lang="en-US" sz="2000" dirty="0"/>
              <a:t>Crystal had a dream that a Foundation could be formed to assist young people like her in the last stages of their life, and to help educate the community on the needs of teenagers in the health system which are different from young children and the older population.</a:t>
            </a:r>
          </a:p>
          <a:p>
            <a:pPr algn="ctr"/>
            <a:r>
              <a:rPr lang="en-US" sz="2000" dirty="0">
                <a:hlinkClick r:id="rId2"/>
              </a:rPr>
              <a:t>www.crystallee.org</a:t>
            </a:r>
            <a:r>
              <a:rPr lang="en-US" sz="2000" dirty="0"/>
              <a:t> </a:t>
            </a:r>
          </a:p>
        </p:txBody>
      </p:sp>
      <p:pic>
        <p:nvPicPr>
          <p:cNvPr id="2" name="Picture 1">
            <a:extLst>
              <a:ext uri="{FF2B5EF4-FFF2-40B4-BE49-F238E27FC236}">
                <a16:creationId xmlns:a16="http://schemas.microsoft.com/office/drawing/2014/main" id="{1E2FE6D9-1B92-1873-5D5A-1857E2C009C6}"/>
              </a:ext>
            </a:extLst>
          </p:cNvPr>
          <p:cNvPicPr>
            <a:picLocks noChangeAspect="1"/>
          </p:cNvPicPr>
          <p:nvPr/>
        </p:nvPicPr>
        <p:blipFill rotWithShape="1">
          <a:blip r:embed="rId3"/>
          <a:srcRect t="31017" b="29552"/>
          <a:stretch/>
        </p:blipFill>
        <p:spPr>
          <a:xfrm>
            <a:off x="7047513" y="1256145"/>
            <a:ext cx="4443447" cy="4156364"/>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3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7676-22A5-41EE-0631-E9F4C28E708C}"/>
              </a:ext>
            </a:extLst>
          </p:cNvPr>
          <p:cNvSpPr>
            <a:spLocks noGrp="1"/>
          </p:cNvSpPr>
          <p:nvPr>
            <p:ph type="title"/>
          </p:nvPr>
        </p:nvSpPr>
        <p:spPr/>
        <p:txBody>
          <a:bodyPr/>
          <a:lstStyle/>
          <a:p>
            <a:r>
              <a:rPr lang="en-AU" dirty="0"/>
              <a:t>References</a:t>
            </a:r>
          </a:p>
        </p:txBody>
      </p:sp>
      <p:sp>
        <p:nvSpPr>
          <p:cNvPr id="4" name="Rectangle 1">
            <a:extLst>
              <a:ext uri="{FF2B5EF4-FFF2-40B4-BE49-F238E27FC236}">
                <a16:creationId xmlns:a16="http://schemas.microsoft.com/office/drawing/2014/main" id="{9E4496CD-7099-74D6-D089-EAC33D90626A}"/>
              </a:ext>
            </a:extLst>
          </p:cNvPr>
          <p:cNvSpPr>
            <a:spLocks noGrp="1" noChangeArrowheads="1"/>
          </p:cNvSpPr>
          <p:nvPr>
            <p:ph idx="1"/>
          </p:nvPr>
        </p:nvSpPr>
        <p:spPr bwMode="auto">
          <a:xfrm>
            <a:off x="923458" y="1520785"/>
            <a:ext cx="1102154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Canteen Australia. (2017).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Australian Youth Cancer Framework For Adolescents and Young Adults with Cancer.</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Canteen.</a:t>
            </a:r>
          </a:p>
          <a:p>
            <a:pPr>
              <a:lnSpc>
                <a:spcPct val="100000"/>
              </a:lnSpc>
            </a:pPr>
            <a:endParaRPr kumimoji="0" lang="en-AU" altLang="en-US" sz="1400" b="0" i="0" u="none" strike="noStrike" cap="none" normalizeH="0" baseline="0" dirty="0">
              <a:ln>
                <a:noFill/>
              </a:ln>
              <a:solidFill>
                <a:schemeClr val="tx1"/>
              </a:solidFill>
              <a:effectLst/>
            </a:endParaRPr>
          </a:p>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Peter McCallum Institute. (2023, March).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Building Effective Cancer Support Groups.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Retrieved from canceraustralia.gov.au: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https://www.canceraustralia.gov.au/sites/default/files/building_effective_cancer_support_groups_report.pdf</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Peter McCallum Institute (2023, March)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Melbourne’s First You Can Centre opens at Peter Mac.</a:t>
            </a:r>
          </a:p>
          <a:p>
            <a:pPr marL="0" indent="0">
              <a:lnSpc>
                <a:spcPct val="100000"/>
              </a:lnSpc>
              <a:buNone/>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lang="en-US" altLang="en-US" sz="1400" dirty="0">
                <a:latin typeface="Calibri" panose="020F0502020204030204" pitchFamily="34" charset="0"/>
                <a:ea typeface="Calibri" panose="020F0502020204030204" pitchFamily="34" charset="0"/>
                <a:cs typeface="Times New Roman" panose="02020603050405020304" pitchFamily="18" charset="0"/>
              </a:rPr>
              <a:t>petermac.org.au: </a:t>
            </a:r>
            <a:r>
              <a:rPr lang="en-GB" sz="1400" dirty="0">
                <a:hlinkClick r:id="rId3"/>
              </a:rPr>
              <a:t> https://www.petermac.org/news/melbourne-s-first-you-can-centre-opens-peter-mac</a:t>
            </a:r>
            <a:r>
              <a:rPr lang="en-GB" sz="1400" dirty="0"/>
              <a:t> </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kumimoji="0" lang="en-AU" altLang="en-US" sz="1400" b="0" i="0" u="none" strike="noStrike" cap="none" normalizeH="0" baseline="0" dirty="0">
              <a:ln>
                <a:noFill/>
              </a:ln>
              <a:solidFill>
                <a:schemeClr val="tx1"/>
              </a:solidFill>
              <a:effectLst/>
            </a:endParaRPr>
          </a:p>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 Kite. (2023, March).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Staying in the hospital for the first time teenagers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Retrieved from redkite.org.au: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https://www.redkite.org.au/resource/staying-in-the-hospital-for-the-first-time-teenagers/</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kumimoji="0" lang="en-AU" altLang="en-US" sz="1400" b="0" i="0" u="none" strike="noStrike" cap="none" normalizeH="0" baseline="0" dirty="0">
              <a:ln>
                <a:noFill/>
              </a:ln>
              <a:solidFill>
                <a:schemeClr val="tx1"/>
              </a:solidFill>
              <a:effectLst/>
            </a:endParaRPr>
          </a:p>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Royal Childrens Hospital. (2023, March).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Differences between Children Adolescents and Adults.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Retrieved from Royal Childrens Hospital: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https://www.rch.org.au/studentorientation/Further_reading_and_resources/</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kumimoji="0" lang="en-AU" altLang="en-US" sz="1400" b="0" i="0" u="none" strike="noStrike" cap="none" normalizeH="0" baseline="0" dirty="0">
              <a:ln>
                <a:noFill/>
              </a:ln>
              <a:solidFill>
                <a:schemeClr val="tx1"/>
              </a:solidFill>
              <a:effectLst/>
            </a:endParaRPr>
          </a:p>
          <a:p>
            <a:pPr>
              <a:lnSpc>
                <a:spcPct val="100000"/>
              </a:lnSpc>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Royal Childrens Hospital. (2023, March).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Personal Care Suite.</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buNone/>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Retrieved from The Royal Childrens Hospital Melbourne: https://www.rch.org.au/frc/personal_care_suite/</a:t>
            </a: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822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37">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39">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4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1043">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Oval 1045">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47">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8B5550-661E-E9F1-C99A-67B97868178E}"/>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3700">
                <a:solidFill>
                  <a:srgbClr val="FFFFFF"/>
                </a:solidFill>
              </a:rPr>
              <a:t>When you are too old for Captain Starlight you need age- appropriate care in an age- appropriate environment</a:t>
            </a:r>
          </a:p>
        </p:txBody>
      </p:sp>
      <p:pic>
        <p:nvPicPr>
          <p:cNvPr id="1026" name="Picture 2" descr="Our stories | Starlight Children's Foundation | Australian Children's ...">
            <a:extLst>
              <a:ext uri="{FF2B5EF4-FFF2-40B4-BE49-F238E27FC236}">
                <a16:creationId xmlns:a16="http://schemas.microsoft.com/office/drawing/2014/main" id="{140B81CC-5225-9F1D-BA07-5A668460DBC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326" r="28983" b="2"/>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0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10B26B-DBB9-3E1B-1B86-0F40F7BBAEA5}"/>
              </a:ext>
            </a:extLst>
          </p:cNvPr>
          <p:cNvSpPr>
            <a:spLocks noGrp="1"/>
          </p:cNvSpPr>
          <p:nvPr>
            <p:ph type="title"/>
          </p:nvPr>
        </p:nvSpPr>
        <p:spPr>
          <a:xfrm>
            <a:off x="1383564" y="348865"/>
            <a:ext cx="9718111" cy="1576446"/>
          </a:xfrm>
        </p:spPr>
        <p:txBody>
          <a:bodyPr anchor="ctr">
            <a:normAutofit/>
          </a:bodyPr>
          <a:lstStyle/>
          <a:p>
            <a:r>
              <a:rPr lang="en-AU" sz="4000">
                <a:solidFill>
                  <a:srgbClr val="FFFFFF"/>
                </a:solidFill>
              </a:rPr>
              <a:t>Why hospital is different for adolescents and young adults</a:t>
            </a:r>
          </a:p>
        </p:txBody>
      </p:sp>
      <p:graphicFrame>
        <p:nvGraphicFramePr>
          <p:cNvPr id="34" name="Content Placeholder 2">
            <a:extLst>
              <a:ext uri="{FF2B5EF4-FFF2-40B4-BE49-F238E27FC236}">
                <a16:creationId xmlns:a16="http://schemas.microsoft.com/office/drawing/2014/main" id="{0B6258AB-5E4A-5121-B15D-993DCF132E66}"/>
              </a:ext>
            </a:extLst>
          </p:cNvPr>
          <p:cNvGraphicFramePr>
            <a:graphicFrameLocks noGrp="1"/>
          </p:cNvGraphicFramePr>
          <p:nvPr>
            <p:ph idx="1"/>
            <p:extLst>
              <p:ext uri="{D42A27DB-BD31-4B8C-83A1-F6EECF244321}">
                <p14:modId xmlns:p14="http://schemas.microsoft.com/office/powerpoint/2010/main" val="31380772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15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10B26B-DBB9-3E1B-1B86-0F40F7BBAEA5}"/>
              </a:ext>
            </a:extLst>
          </p:cNvPr>
          <p:cNvSpPr>
            <a:spLocks noGrp="1"/>
          </p:cNvSpPr>
          <p:nvPr>
            <p:ph type="title"/>
          </p:nvPr>
        </p:nvSpPr>
        <p:spPr>
          <a:xfrm>
            <a:off x="1383564" y="348865"/>
            <a:ext cx="9718111" cy="1576446"/>
          </a:xfrm>
        </p:spPr>
        <p:txBody>
          <a:bodyPr anchor="ctr">
            <a:normAutofit/>
          </a:bodyPr>
          <a:lstStyle/>
          <a:p>
            <a:r>
              <a:rPr lang="en-AU" sz="4000">
                <a:solidFill>
                  <a:srgbClr val="FFFFFF"/>
                </a:solidFill>
              </a:rPr>
              <a:t>Why hospital is different for adolescents and young adults</a:t>
            </a:r>
          </a:p>
        </p:txBody>
      </p:sp>
      <p:graphicFrame>
        <p:nvGraphicFramePr>
          <p:cNvPr id="5" name="Content Placeholder 2">
            <a:extLst>
              <a:ext uri="{FF2B5EF4-FFF2-40B4-BE49-F238E27FC236}">
                <a16:creationId xmlns:a16="http://schemas.microsoft.com/office/drawing/2014/main" id="{72F45308-D7AD-D687-607B-80F85DB589EA}"/>
              </a:ext>
            </a:extLst>
          </p:cNvPr>
          <p:cNvGraphicFramePr>
            <a:graphicFrameLocks noGrp="1"/>
          </p:cNvGraphicFramePr>
          <p:nvPr>
            <p:ph idx="1"/>
            <p:extLst>
              <p:ext uri="{D42A27DB-BD31-4B8C-83A1-F6EECF244321}">
                <p14:modId xmlns:p14="http://schemas.microsoft.com/office/powerpoint/2010/main" val="224180139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35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62C717-F3B4-E0C4-3BD2-F55C18370620}"/>
              </a:ext>
            </a:extLst>
          </p:cNvPr>
          <p:cNvSpPr>
            <a:spLocks noGrp="1"/>
          </p:cNvSpPr>
          <p:nvPr>
            <p:ph type="title"/>
          </p:nvPr>
        </p:nvSpPr>
        <p:spPr>
          <a:xfrm>
            <a:off x="838200" y="401221"/>
            <a:ext cx="10515600" cy="1348065"/>
          </a:xfrm>
        </p:spPr>
        <p:txBody>
          <a:bodyPr>
            <a:normAutofit/>
          </a:bodyPr>
          <a:lstStyle/>
          <a:p>
            <a:r>
              <a:rPr lang="en-AU" sz="5000">
                <a:solidFill>
                  <a:srgbClr val="FFFFFF"/>
                </a:solidFill>
              </a:rPr>
              <a:t>Lessons from Elsewhere in Healthcare</a:t>
            </a:r>
          </a:p>
        </p:txBody>
      </p:sp>
      <p:sp>
        <p:nvSpPr>
          <p:cNvPr id="3" name="Content Placeholder 2">
            <a:extLst>
              <a:ext uri="{FF2B5EF4-FFF2-40B4-BE49-F238E27FC236}">
                <a16:creationId xmlns:a16="http://schemas.microsoft.com/office/drawing/2014/main" id="{DCEC9E92-8418-AC5E-7CBD-6E13E379905B}"/>
              </a:ext>
            </a:extLst>
          </p:cNvPr>
          <p:cNvSpPr>
            <a:spLocks noGrp="1"/>
          </p:cNvSpPr>
          <p:nvPr>
            <p:ph idx="1"/>
          </p:nvPr>
        </p:nvSpPr>
        <p:spPr>
          <a:xfrm>
            <a:off x="838200" y="2586789"/>
            <a:ext cx="10515600" cy="3590174"/>
          </a:xfrm>
        </p:spPr>
        <p:txBody>
          <a:bodyPr>
            <a:normAutofit fontScale="92500" lnSpcReduction="10000"/>
          </a:bodyPr>
          <a:lstStyle/>
          <a:p>
            <a:pPr>
              <a:spcAft>
                <a:spcPts val="800"/>
              </a:spcAft>
            </a:pPr>
            <a:r>
              <a:rPr lang="en-AU" sz="1500" kern="100" dirty="0">
                <a:effectLst/>
                <a:latin typeface="Calibri" panose="020F0502020204030204" pitchFamily="34" charset="0"/>
                <a:ea typeface="Calibri" panose="020F0502020204030204" pitchFamily="34" charset="0"/>
                <a:cs typeface="Times New Roman" panose="02020603050405020304" pitchFamily="18" charset="0"/>
              </a:rPr>
              <a:t>As part of their Family Hub the Royal Children’s Hospital has a personal care suite which recognises the needs of older children and adolescents with chronic illness or special needs. (Royal Childrens Hospital, 2023)  Why would the Warrnambool Hospital Redevelopment not do the same?</a:t>
            </a:r>
          </a:p>
          <a:p>
            <a:pPr>
              <a:spcAft>
                <a:spcPts val="800"/>
              </a:spcAft>
            </a:pPr>
            <a:r>
              <a:rPr lang="en-AU" sz="150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500" i="1" kern="100" dirty="0">
                <a:effectLst/>
                <a:latin typeface="Calibri" panose="020F0502020204030204" pitchFamily="34" charset="0"/>
                <a:ea typeface="Calibri" panose="020F0502020204030204" pitchFamily="34" charset="0"/>
                <a:cs typeface="Times New Roman" panose="02020603050405020304" pitchFamily="18" charset="0"/>
              </a:rPr>
              <a:t>Young people with cancer often find themselves in health and support services designed for either younger children or older adults that do not understand the unique needs and challenges being faced during this stage of life.  If we are to ensure their survival, health, wellbeing and positive contribution to society, young people with cancer must have their unique age-related, clinical, physical, psychosocial and practical needs met. This requires specialised age appropriate care” </a:t>
            </a:r>
            <a:r>
              <a:rPr lang="en-AU" sz="1500" kern="100" dirty="0">
                <a:effectLst/>
                <a:latin typeface="Calibri" panose="020F0502020204030204" pitchFamily="34" charset="0"/>
                <a:ea typeface="Calibri" panose="020F0502020204030204" pitchFamily="34" charset="0"/>
                <a:cs typeface="Times New Roman" panose="02020603050405020304" pitchFamily="18" charset="0"/>
              </a:rPr>
              <a:t>(Canteen Australia, 2017)</a:t>
            </a:r>
          </a:p>
          <a:p>
            <a:r>
              <a:rPr lang="en-AU" sz="1500" i="1" dirty="0">
                <a:effectLst/>
                <a:latin typeface="Calibri" panose="020F0502020204030204" pitchFamily="34" charset="0"/>
                <a:ea typeface="Calibri" panose="020F0502020204030204" pitchFamily="34" charset="0"/>
                <a:cs typeface="Times New Roman" panose="02020603050405020304" pitchFamily="18" charset="0"/>
              </a:rPr>
              <a:t>“….healthcare systems have not focused on the simple response </a:t>
            </a:r>
            <a:r>
              <a:rPr lang="en-AU" sz="1500" i="1">
                <a:effectLst/>
                <a:latin typeface="Calibri" panose="020F0502020204030204" pitchFamily="34" charset="0"/>
                <a:ea typeface="Calibri" panose="020F0502020204030204" pitchFamily="34" charset="0"/>
                <a:cs typeface="Times New Roman" panose="02020603050405020304" pitchFamily="18" charset="0"/>
              </a:rPr>
              <a:t>of co-locating </a:t>
            </a:r>
            <a:r>
              <a:rPr lang="en-AU" sz="1500" i="1" dirty="0">
                <a:effectLst/>
                <a:latin typeface="Calibri" panose="020F0502020204030204" pitchFamily="34" charset="0"/>
                <a:ea typeface="Calibri" panose="020F0502020204030204" pitchFamily="34" charset="0"/>
                <a:cs typeface="Times New Roman" panose="02020603050405020304" pitchFamily="18" charset="0"/>
              </a:rPr>
              <a:t>young people together in treatment units. For many this was considered to be cost negative and easy exercise that would significantly improve the treatment experience and psychological outcomes. “</a:t>
            </a:r>
            <a:r>
              <a:rPr lang="en-AU" sz="1500" dirty="0">
                <a:effectLst/>
                <a:latin typeface="Calibri" panose="020F0502020204030204" pitchFamily="34" charset="0"/>
                <a:ea typeface="Calibri" panose="020F0502020204030204" pitchFamily="34" charset="0"/>
                <a:cs typeface="Times New Roman" panose="02020603050405020304" pitchFamily="18" charset="0"/>
              </a:rPr>
              <a:t>(Peter McCallum Institute, 2023)</a:t>
            </a:r>
          </a:p>
          <a:p>
            <a:r>
              <a:rPr lang="en-AU" sz="1600" i="1" dirty="0">
                <a:solidFill>
                  <a:srgbClr val="000000"/>
                </a:solidFill>
                <a:effectLst/>
                <a:ea typeface="Times New Roman" panose="02020603050405020304" pitchFamily="18" charset="0"/>
              </a:rPr>
              <a:t>“</a:t>
            </a:r>
            <a:r>
              <a:rPr lang="en-AU" sz="1500" i="1" dirty="0">
                <a:solidFill>
                  <a:srgbClr val="000000"/>
                </a:solidFill>
                <a:effectLst/>
                <a:ea typeface="Times New Roman" panose="02020603050405020304" pitchFamily="18" charset="0"/>
              </a:rPr>
              <a:t>This age group are too often lost in the gap in healthcare. Too old for children’s hospitals yet too young for adult wards, and research demonstrates that age-appropriate care for this age group is urgently needed. Through You Can, Sony Foundation is building specialised youth cancer centres to provide young cancer patients with a haven within the hospital” </a:t>
            </a:r>
            <a:r>
              <a:rPr lang="en-AU" sz="1500" dirty="0">
                <a:solidFill>
                  <a:srgbClr val="000000"/>
                </a:solidFill>
                <a:effectLst/>
                <a:ea typeface="Times New Roman" panose="02020603050405020304" pitchFamily="18" charset="0"/>
              </a:rPr>
              <a:t>(Peter McCallum Institute, 2023)</a:t>
            </a:r>
            <a:endParaRPr lang="en-AU" sz="1500" dirty="0">
              <a:effectLst/>
              <a:ea typeface="Calibri" panose="020F0502020204030204" pitchFamily="34" charset="0"/>
            </a:endParaRPr>
          </a:p>
          <a:p>
            <a:r>
              <a:rPr lang="en-AU" sz="1500" dirty="0">
                <a:latin typeface="Calibri" panose="020F0502020204030204" pitchFamily="34" charset="0"/>
                <a:ea typeface="Calibri" panose="020F0502020204030204" pitchFamily="34" charset="0"/>
                <a:cs typeface="Times New Roman" panose="02020603050405020304" pitchFamily="18" charset="0"/>
              </a:rPr>
              <a:t>Please view this clip of the You Can Centre at the Peter McCallum Institute: </a:t>
            </a:r>
            <a:r>
              <a:rPr lang="en-AU" sz="1500" dirty="0">
                <a:latin typeface="Calibri" panose="020F0502020204030204" pitchFamily="34" charset="0"/>
                <a:ea typeface="Calibri" panose="020F0502020204030204" pitchFamily="34" charset="0"/>
                <a:cs typeface="Times New Roman" panose="02020603050405020304" pitchFamily="18" charset="0"/>
                <a:hlinkClick r:id="rId2"/>
              </a:rPr>
              <a:t>https://www.youtube.com/watch?v=JpLyn4Wig0M</a:t>
            </a:r>
            <a:r>
              <a:rPr lang="en-AU" sz="1500" dirty="0">
                <a:latin typeface="Calibri" panose="020F0502020204030204" pitchFamily="34" charset="0"/>
                <a:ea typeface="Calibri" panose="020F0502020204030204" pitchFamily="34" charset="0"/>
                <a:cs typeface="Times New Roman" panose="02020603050405020304" pitchFamily="18" charset="0"/>
              </a:rPr>
              <a:t> for some of the facilities young people in hospital might welcome and which could be implemented on a smaller scale.</a:t>
            </a:r>
            <a:endParaRPr lang="en-AU" sz="1500" dirty="0"/>
          </a:p>
        </p:txBody>
      </p:sp>
    </p:spTree>
    <p:extLst>
      <p:ext uri="{BB962C8B-B14F-4D97-AF65-F5344CB8AC3E}">
        <p14:creationId xmlns:p14="http://schemas.microsoft.com/office/powerpoint/2010/main" val="427699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216DF-2038-A831-3330-935EDD5F89AB}"/>
              </a:ext>
            </a:extLst>
          </p:cNvPr>
          <p:cNvSpPr>
            <a:spLocks noGrp="1"/>
          </p:cNvSpPr>
          <p:nvPr>
            <p:ph type="title"/>
          </p:nvPr>
        </p:nvSpPr>
        <p:spPr>
          <a:xfrm>
            <a:off x="1383564" y="348865"/>
            <a:ext cx="9718111" cy="1576446"/>
          </a:xfrm>
        </p:spPr>
        <p:txBody>
          <a:bodyPr anchor="ctr">
            <a:normAutofit/>
          </a:bodyPr>
          <a:lstStyle/>
          <a:p>
            <a:r>
              <a:rPr lang="en-AU" sz="4000">
                <a:solidFill>
                  <a:srgbClr val="FFFFFF"/>
                </a:solidFill>
              </a:rPr>
              <a:t>What we think is needed</a:t>
            </a:r>
            <a:endParaRPr lang="en-AU" sz="4000" dirty="0">
              <a:solidFill>
                <a:srgbClr val="FFFFFF"/>
              </a:solidFill>
            </a:endParaRPr>
          </a:p>
        </p:txBody>
      </p:sp>
      <p:graphicFrame>
        <p:nvGraphicFramePr>
          <p:cNvPr id="18" name="Content Placeholder 2">
            <a:extLst>
              <a:ext uri="{FF2B5EF4-FFF2-40B4-BE49-F238E27FC236}">
                <a16:creationId xmlns:a16="http://schemas.microsoft.com/office/drawing/2014/main" id="{BC064B6C-1057-EFEA-076F-039C3D043476}"/>
              </a:ext>
            </a:extLst>
          </p:cNvPr>
          <p:cNvGraphicFramePr>
            <a:graphicFrameLocks noGrp="1"/>
          </p:cNvGraphicFramePr>
          <p:nvPr>
            <p:ph idx="1"/>
            <p:extLst>
              <p:ext uri="{D42A27DB-BD31-4B8C-83A1-F6EECF244321}">
                <p14:modId xmlns:p14="http://schemas.microsoft.com/office/powerpoint/2010/main" val="25542742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55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216DF-2038-A831-3330-935EDD5F89AB}"/>
              </a:ext>
            </a:extLst>
          </p:cNvPr>
          <p:cNvSpPr>
            <a:spLocks noGrp="1"/>
          </p:cNvSpPr>
          <p:nvPr>
            <p:ph type="title"/>
          </p:nvPr>
        </p:nvSpPr>
        <p:spPr>
          <a:xfrm>
            <a:off x="1383564" y="348865"/>
            <a:ext cx="9718111" cy="1576446"/>
          </a:xfrm>
        </p:spPr>
        <p:txBody>
          <a:bodyPr anchor="ctr">
            <a:normAutofit/>
          </a:bodyPr>
          <a:lstStyle/>
          <a:p>
            <a:r>
              <a:rPr lang="en-AU" sz="4000">
                <a:solidFill>
                  <a:srgbClr val="FFFFFF"/>
                </a:solidFill>
              </a:rPr>
              <a:t>What we think is needed</a:t>
            </a:r>
            <a:endParaRPr lang="en-AU" sz="4000" dirty="0">
              <a:solidFill>
                <a:srgbClr val="FFFFFF"/>
              </a:solidFill>
            </a:endParaRPr>
          </a:p>
        </p:txBody>
      </p:sp>
      <p:graphicFrame>
        <p:nvGraphicFramePr>
          <p:cNvPr id="18" name="Content Placeholder 2">
            <a:extLst>
              <a:ext uri="{FF2B5EF4-FFF2-40B4-BE49-F238E27FC236}">
                <a16:creationId xmlns:a16="http://schemas.microsoft.com/office/drawing/2014/main" id="{BC064B6C-1057-EFEA-076F-039C3D043476}"/>
              </a:ext>
            </a:extLst>
          </p:cNvPr>
          <p:cNvGraphicFramePr>
            <a:graphicFrameLocks noGrp="1"/>
          </p:cNvGraphicFramePr>
          <p:nvPr>
            <p:ph idx="1"/>
            <p:extLst>
              <p:ext uri="{D42A27DB-BD31-4B8C-83A1-F6EECF244321}">
                <p14:modId xmlns:p14="http://schemas.microsoft.com/office/powerpoint/2010/main" val="2733007756"/>
              </p:ext>
            </p:extLst>
          </p:nvPr>
        </p:nvGraphicFramePr>
        <p:xfrm>
          <a:off x="644056" y="2615979"/>
          <a:ext cx="10927829" cy="3893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28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8633B-BEB1-BB9A-0176-DE4335F5618A}"/>
              </a:ext>
            </a:extLst>
          </p:cNvPr>
          <p:cNvSpPr>
            <a:spLocks noGrp="1"/>
          </p:cNvSpPr>
          <p:nvPr>
            <p:ph type="title"/>
          </p:nvPr>
        </p:nvSpPr>
        <p:spPr>
          <a:xfrm>
            <a:off x="466722" y="586855"/>
            <a:ext cx="3201366" cy="3387497"/>
          </a:xfrm>
        </p:spPr>
        <p:txBody>
          <a:bodyPr anchor="b">
            <a:normAutofit/>
          </a:bodyPr>
          <a:lstStyle/>
          <a:p>
            <a:pPr algn="r"/>
            <a:r>
              <a:rPr lang="en-AU" sz="4000" dirty="0">
                <a:solidFill>
                  <a:srgbClr val="FFFFFF"/>
                </a:solidFill>
              </a:rPr>
              <a:t>Don’t just ask us.  </a:t>
            </a:r>
            <a:br>
              <a:rPr lang="en-AU" sz="4000" dirty="0">
                <a:solidFill>
                  <a:srgbClr val="FFFFFF"/>
                </a:solidFill>
              </a:rPr>
            </a:br>
            <a:r>
              <a:rPr lang="en-AU" sz="4000" dirty="0">
                <a:solidFill>
                  <a:srgbClr val="FFFFFF"/>
                </a:solidFill>
              </a:rPr>
              <a:t>Ask young people with the lived experience</a:t>
            </a:r>
          </a:p>
        </p:txBody>
      </p:sp>
      <p:graphicFrame>
        <p:nvGraphicFramePr>
          <p:cNvPr id="22" name="Content Placeholder 2">
            <a:extLst>
              <a:ext uri="{FF2B5EF4-FFF2-40B4-BE49-F238E27FC236}">
                <a16:creationId xmlns:a16="http://schemas.microsoft.com/office/drawing/2014/main" id="{9B1488D8-C2B6-3B59-8335-1B440EE8E84D}"/>
              </a:ext>
            </a:extLst>
          </p:cNvPr>
          <p:cNvGraphicFramePr>
            <a:graphicFrameLocks noGrp="1"/>
          </p:cNvGraphicFramePr>
          <p:nvPr>
            <p:ph idx="1"/>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65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0B89E9-F024-D01E-23D8-20E76EFDF662}"/>
              </a:ext>
            </a:extLst>
          </p:cNvPr>
          <p:cNvSpPr>
            <a:spLocks noGrp="1"/>
          </p:cNvSpPr>
          <p:nvPr>
            <p:ph type="title"/>
          </p:nvPr>
        </p:nvSpPr>
        <p:spPr>
          <a:xfrm>
            <a:off x="686834" y="1153572"/>
            <a:ext cx="3200400" cy="4461163"/>
          </a:xfrm>
        </p:spPr>
        <p:txBody>
          <a:bodyPr>
            <a:normAutofit/>
          </a:bodyPr>
          <a:lstStyle/>
          <a:p>
            <a:r>
              <a:rPr lang="en-AU" dirty="0">
                <a:solidFill>
                  <a:srgbClr val="FFFFFF"/>
                </a:solidFill>
              </a:rPr>
              <a:t>In their own words……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A0209F1-7863-CEAE-4DD5-1660A6CE713A}"/>
              </a:ext>
            </a:extLst>
          </p:cNvPr>
          <p:cNvSpPr>
            <a:spLocks noGrp="1"/>
          </p:cNvSpPr>
          <p:nvPr>
            <p:ph idx="1"/>
          </p:nvPr>
        </p:nvSpPr>
        <p:spPr>
          <a:xfrm>
            <a:off x="4447308" y="591344"/>
            <a:ext cx="6906491" cy="5585619"/>
          </a:xfrm>
        </p:spPr>
        <p:txBody>
          <a:bodyPr anchor="ctr">
            <a:normAutofit/>
          </a:bodyPr>
          <a:lstStyle/>
          <a:p>
            <a:r>
              <a:rPr lang="en-AU" sz="2600" i="1" dirty="0"/>
              <a:t>“It was so important to me to feel like I was not being treated as a child.  But…as a 22 year old I didn’t want to feel like I was comparable with an elderly person”</a:t>
            </a:r>
          </a:p>
          <a:p>
            <a:pPr marL="0" indent="0">
              <a:buNone/>
            </a:pPr>
            <a:r>
              <a:rPr lang="en-AU" sz="1400" dirty="0"/>
              <a:t> (22 year old, diagnosed with a rare cancer, QLD (Canteen Australia, 2017))</a:t>
            </a:r>
          </a:p>
          <a:p>
            <a:pPr marL="0" indent="0">
              <a:buNone/>
            </a:pPr>
            <a:endParaRPr lang="en-AU" sz="2600" dirty="0"/>
          </a:p>
          <a:p>
            <a:r>
              <a:rPr lang="en-AU" sz="2600" i="1" dirty="0"/>
              <a:t>“There is nothing worse than being stuck on a ward that caters primarily to people twice your own age.” </a:t>
            </a:r>
          </a:p>
          <a:p>
            <a:pPr marL="0" indent="0">
              <a:buNone/>
            </a:pPr>
            <a:r>
              <a:rPr lang="en-AU" sz="1400" dirty="0"/>
              <a:t>(23 year old, diagnosed with acute myeloid leukemia, WA (Canteen Australia, 2017))</a:t>
            </a:r>
          </a:p>
          <a:p>
            <a:endParaRPr lang="en-AU" sz="2600" dirty="0"/>
          </a:p>
        </p:txBody>
      </p:sp>
    </p:spTree>
    <p:extLst>
      <p:ext uri="{BB962C8B-B14F-4D97-AF65-F5344CB8AC3E}">
        <p14:creationId xmlns:p14="http://schemas.microsoft.com/office/powerpoint/2010/main" val="2391364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2858</TotalTime>
  <Words>1130</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Advocating better outcomes by design for adolescents and young adults in hospital</vt:lpstr>
      <vt:lpstr>When you are too old for Captain Starlight you need age- appropriate care in an age- appropriate environment</vt:lpstr>
      <vt:lpstr>Why hospital is different for adolescents and young adults</vt:lpstr>
      <vt:lpstr>Why hospital is different for adolescents and young adults</vt:lpstr>
      <vt:lpstr>Lessons from Elsewhere in Healthcare</vt:lpstr>
      <vt:lpstr>What we think is needed</vt:lpstr>
      <vt:lpstr>What we think is needed</vt:lpstr>
      <vt:lpstr>Don’t just ask us.   Ask young people with the lived experience</vt:lpstr>
      <vt:lpstr>In their own words……</vt:lpstr>
      <vt:lpstr>Crystal Lee Johnson 1999 to 2019</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Julienne Clifford</dc:creator>
  <cp:lastModifiedBy>Julienne Clifford</cp:lastModifiedBy>
  <cp:revision>1</cp:revision>
  <dcterms:created xsi:type="dcterms:W3CDTF">2023-03-26T01:29:19Z</dcterms:created>
  <dcterms:modified xsi:type="dcterms:W3CDTF">2023-05-08T01:00:51Z</dcterms:modified>
</cp:coreProperties>
</file>